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Anton"/>
      <p:regular r:id="rId32"/>
    </p:embeddedFont>
    <p:embeddedFont>
      <p:font typeface="Proxima Nova"/>
      <p:regular r:id="rId33"/>
      <p:bold r:id="rId34"/>
      <p:italic r:id="rId35"/>
      <p:boldItalic r:id="rId36"/>
    </p:embeddedFont>
    <p:embeddedFont>
      <p:font typeface="Fira Sans Extra Condensed Medium"/>
      <p:regular r:id="rId37"/>
      <p:bold r:id="rId38"/>
      <p:italic r:id="rId39"/>
      <p:boldItalic r:id="rId40"/>
    </p:embeddedFont>
    <p:embeddedFont>
      <p:font typeface="Arvo"/>
      <p:regular r:id="rId41"/>
      <p:bold r:id="rId42"/>
      <p:italic r:id="rId43"/>
      <p:boldItalic r:id="rId44"/>
    </p:embeddedFont>
    <p:embeddedFont>
      <p:font typeface="Saira Semi Condensed"/>
      <p:regular r:id="rId45"/>
      <p:bold r:id="rId46"/>
    </p:embeddedFont>
    <p:embeddedFont>
      <p:font typeface="Abel"/>
      <p:regular r:id="rId47"/>
    </p:embeddedFont>
    <p:embeddedFont>
      <p:font typeface="Yanone Kaffeesatz"/>
      <p:regular r:id="rId48"/>
      <p:bold r:id="rId49"/>
    </p:embeddedFont>
    <p:embeddedFont>
      <p:font typeface="Proxima Nova Semibold"/>
      <p:regular r:id="rId50"/>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42" Type="http://schemas.openxmlformats.org/officeDocument/2006/relationships/font" Target="fonts/Arvo-bold.fntdata"/><Relationship Id="rId41" Type="http://schemas.openxmlformats.org/officeDocument/2006/relationships/font" Target="fonts/Arvo-regular.fntdata"/><Relationship Id="rId44" Type="http://schemas.openxmlformats.org/officeDocument/2006/relationships/font" Target="fonts/Arvo-boldItalic.fntdata"/><Relationship Id="rId43" Type="http://schemas.openxmlformats.org/officeDocument/2006/relationships/font" Target="fonts/Arvo-italic.fntdata"/><Relationship Id="rId46" Type="http://schemas.openxmlformats.org/officeDocument/2006/relationships/font" Target="fonts/SairaSemiCondensed-bold.fntdata"/><Relationship Id="rId45" Type="http://schemas.openxmlformats.org/officeDocument/2006/relationships/font" Target="fonts/SairaSemiCondensed-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YanoneKaffeesatz-regular.fntdata"/><Relationship Id="rId47" Type="http://schemas.openxmlformats.org/officeDocument/2006/relationships/font" Target="fonts/Abel-regular.fntdata"/><Relationship Id="rId49" Type="http://schemas.openxmlformats.org/officeDocument/2006/relationships/font" Target="fonts/YanoneKaffeesatz-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ProximaNova-regular.fntdata"/><Relationship Id="rId32" Type="http://schemas.openxmlformats.org/officeDocument/2006/relationships/font" Target="fonts/Anton-regular.fntdata"/><Relationship Id="rId35" Type="http://schemas.openxmlformats.org/officeDocument/2006/relationships/font" Target="fonts/ProximaNova-italic.fntdata"/><Relationship Id="rId34" Type="http://schemas.openxmlformats.org/officeDocument/2006/relationships/font" Target="fonts/ProximaNova-bold.fntdata"/><Relationship Id="rId37" Type="http://schemas.openxmlformats.org/officeDocument/2006/relationships/font" Target="fonts/FiraSansExtraCondensedMedium-regular.fntdata"/><Relationship Id="rId36" Type="http://schemas.openxmlformats.org/officeDocument/2006/relationships/font" Target="fonts/ProximaNova-boldItalic.fntdata"/><Relationship Id="rId39" Type="http://schemas.openxmlformats.org/officeDocument/2006/relationships/font" Target="fonts/FiraSansExtraCondensedMedium-italic.fntdata"/><Relationship Id="rId38" Type="http://schemas.openxmlformats.org/officeDocument/2006/relationships/font" Target="fonts/FiraSansExtraCondensedMedium-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Semibold-bold.fntdata"/><Relationship Id="rId50" Type="http://schemas.openxmlformats.org/officeDocument/2006/relationships/font" Target="fonts/ProximaNovaSemibold-regular.fntdata"/><Relationship Id="rId52" Type="http://schemas.openxmlformats.org/officeDocument/2006/relationships/font" Target="fonts/ProximaNova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5522eb791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522eb791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d513a932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d513a932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9c5845c8ba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9c5845c8ba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5522eb7919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522eb7919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54cf9e97a6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4cf9e97a6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3d48fdc0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3d48fdc0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5465e7bc0b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465e7bc0b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get the root of words, change the characters to lowercase</a:t>
            </a:r>
            <a:endParaRPr/>
          </a:p>
          <a:p>
            <a:pPr indent="0" lvl="0" marL="0" rtl="0" algn="l">
              <a:spcBef>
                <a:spcPts val="0"/>
              </a:spcBef>
              <a:spcAft>
                <a:spcPts val="0"/>
              </a:spcAft>
              <a:buNone/>
            </a:pPr>
            <a:r>
              <a:rPr lang="es"/>
              <a:t>sentence to words</a:t>
            </a:r>
            <a:endParaRPr/>
          </a:p>
          <a:p>
            <a:pPr indent="0" lvl="0" marL="0" rtl="0" algn="l">
              <a:spcBef>
                <a:spcPts val="0"/>
              </a:spcBef>
              <a:spcAft>
                <a:spcPts val="0"/>
              </a:spcAft>
              <a:buNone/>
            </a:pPr>
            <a:r>
              <a:rPr lang="es"/>
              <a:t>stopwords: the, of, and,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3d48fdc0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3d48fdc0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5522eb7919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5522eb7919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PH start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9c5845c8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9c5845c8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c5845c8b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c5845c8b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9c5845c8ba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9c5845c8b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9c5845c8ba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9c5845c8ba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9c5845c8ba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9c5845c8ba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9c5845c8ba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9c5845c8ba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9c5845c8b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9c5845c8b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PH end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5da2038bb0_1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da2038bb0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45caf3b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45caf3b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45caf3b90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45caf3b90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4dfce81f1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dfce81f1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522eb791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522eb791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54713f6f7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4713f6f7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54cf9e97a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4cf9e97a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9" name="Shape 9"/>
        <p:cNvGrpSpPr/>
        <p:nvPr/>
      </p:nvGrpSpPr>
      <p:grpSpPr>
        <a:xfrm>
          <a:off x="0" y="0"/>
          <a:ext cx="0" cy="0"/>
          <a:chOff x="0" y="0"/>
          <a:chExt cx="0" cy="0"/>
        </a:xfrm>
      </p:grpSpPr>
      <p:sp>
        <p:nvSpPr>
          <p:cNvPr id="10" name="Google Shape;10;p2"/>
          <p:cNvSpPr txBox="1"/>
          <p:nvPr>
            <p:ph type="ctrTitle"/>
          </p:nvPr>
        </p:nvSpPr>
        <p:spPr>
          <a:xfrm>
            <a:off x="929481" y="1651525"/>
            <a:ext cx="6625200" cy="1782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 name="Google Shape;11;p2"/>
          <p:cNvSpPr txBox="1"/>
          <p:nvPr>
            <p:ph idx="1" type="subTitle"/>
          </p:nvPr>
        </p:nvSpPr>
        <p:spPr>
          <a:xfrm rot="-5400000">
            <a:off x="-1246988" y="2213250"/>
            <a:ext cx="38730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2800"/>
              <a:buFont typeface="Anton"/>
              <a:buNone/>
              <a:defRPr sz="2800">
                <a:latin typeface="Anton"/>
                <a:ea typeface="Anton"/>
                <a:cs typeface="Anton"/>
                <a:sym typeface="Anton"/>
              </a:defRPr>
            </a:lvl2pPr>
            <a:lvl3pPr lvl="2" rtl="0" algn="ctr">
              <a:lnSpc>
                <a:spcPct val="100000"/>
              </a:lnSpc>
              <a:spcBef>
                <a:spcPts val="0"/>
              </a:spcBef>
              <a:spcAft>
                <a:spcPts val="0"/>
              </a:spcAft>
              <a:buSzPts val="2800"/>
              <a:buFont typeface="Anton"/>
              <a:buNone/>
              <a:defRPr sz="2800">
                <a:latin typeface="Anton"/>
                <a:ea typeface="Anton"/>
                <a:cs typeface="Anton"/>
                <a:sym typeface="Anton"/>
              </a:defRPr>
            </a:lvl3pPr>
            <a:lvl4pPr lvl="3" rtl="0" algn="ctr">
              <a:lnSpc>
                <a:spcPct val="100000"/>
              </a:lnSpc>
              <a:spcBef>
                <a:spcPts val="0"/>
              </a:spcBef>
              <a:spcAft>
                <a:spcPts val="0"/>
              </a:spcAft>
              <a:buSzPts val="2800"/>
              <a:buFont typeface="Anton"/>
              <a:buNone/>
              <a:defRPr sz="2800">
                <a:latin typeface="Anton"/>
                <a:ea typeface="Anton"/>
                <a:cs typeface="Anton"/>
                <a:sym typeface="Anton"/>
              </a:defRPr>
            </a:lvl4pPr>
            <a:lvl5pPr lvl="4" rtl="0" algn="ctr">
              <a:lnSpc>
                <a:spcPct val="100000"/>
              </a:lnSpc>
              <a:spcBef>
                <a:spcPts val="0"/>
              </a:spcBef>
              <a:spcAft>
                <a:spcPts val="0"/>
              </a:spcAft>
              <a:buSzPts val="2800"/>
              <a:buFont typeface="Anton"/>
              <a:buNone/>
              <a:defRPr sz="2800">
                <a:latin typeface="Anton"/>
                <a:ea typeface="Anton"/>
                <a:cs typeface="Anton"/>
                <a:sym typeface="Anton"/>
              </a:defRPr>
            </a:lvl5pPr>
            <a:lvl6pPr lvl="5" rtl="0" algn="ctr">
              <a:lnSpc>
                <a:spcPct val="100000"/>
              </a:lnSpc>
              <a:spcBef>
                <a:spcPts val="0"/>
              </a:spcBef>
              <a:spcAft>
                <a:spcPts val="0"/>
              </a:spcAft>
              <a:buSzPts val="2800"/>
              <a:buFont typeface="Anton"/>
              <a:buNone/>
              <a:defRPr sz="2800">
                <a:latin typeface="Anton"/>
                <a:ea typeface="Anton"/>
                <a:cs typeface="Anton"/>
                <a:sym typeface="Anton"/>
              </a:defRPr>
            </a:lvl6pPr>
            <a:lvl7pPr lvl="6" rtl="0" algn="ctr">
              <a:lnSpc>
                <a:spcPct val="100000"/>
              </a:lnSpc>
              <a:spcBef>
                <a:spcPts val="0"/>
              </a:spcBef>
              <a:spcAft>
                <a:spcPts val="0"/>
              </a:spcAft>
              <a:buSzPts val="2800"/>
              <a:buFont typeface="Anton"/>
              <a:buNone/>
              <a:defRPr sz="2800">
                <a:latin typeface="Anton"/>
                <a:ea typeface="Anton"/>
                <a:cs typeface="Anton"/>
                <a:sym typeface="Anton"/>
              </a:defRPr>
            </a:lvl7pPr>
            <a:lvl8pPr lvl="7" rtl="0" algn="ctr">
              <a:lnSpc>
                <a:spcPct val="100000"/>
              </a:lnSpc>
              <a:spcBef>
                <a:spcPts val="0"/>
              </a:spcBef>
              <a:spcAft>
                <a:spcPts val="0"/>
              </a:spcAft>
              <a:buSzPts val="2800"/>
              <a:buFont typeface="Anton"/>
              <a:buNone/>
              <a:defRPr sz="2800">
                <a:latin typeface="Anton"/>
                <a:ea typeface="Anton"/>
                <a:cs typeface="Anton"/>
                <a:sym typeface="Anton"/>
              </a:defRPr>
            </a:lvl8pPr>
            <a:lvl9pPr lvl="8" rtl="0" algn="ctr">
              <a:lnSpc>
                <a:spcPct val="100000"/>
              </a:lnSpc>
              <a:spcBef>
                <a:spcPts val="0"/>
              </a:spcBef>
              <a:spcAft>
                <a:spcPts val="0"/>
              </a:spcAft>
              <a:buSzPts val="2800"/>
              <a:buFont typeface="Anton"/>
              <a:buNone/>
              <a:defRPr sz="2800">
                <a:latin typeface="Anton"/>
                <a:ea typeface="Anton"/>
                <a:cs typeface="Anton"/>
                <a:sym typeface="Anto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2_1_1_1_1_5">
    <p:bg>
      <p:bgPr>
        <a:solidFill>
          <a:srgbClr val="FCFBEB"/>
        </a:solidFill>
      </p:bgPr>
    </p:bg>
    <p:spTree>
      <p:nvGrpSpPr>
        <p:cNvPr id="58" name="Shape 58"/>
        <p:cNvGrpSpPr/>
        <p:nvPr/>
      </p:nvGrpSpPr>
      <p:grpSpPr>
        <a:xfrm>
          <a:off x="0" y="0"/>
          <a:ext cx="0" cy="0"/>
          <a:chOff x="0" y="0"/>
          <a:chExt cx="0" cy="0"/>
        </a:xfrm>
      </p:grpSpPr>
      <p:sp>
        <p:nvSpPr>
          <p:cNvPr id="59" name="Google Shape;59;p11"/>
          <p:cNvSpPr txBox="1"/>
          <p:nvPr>
            <p:ph idx="1" type="subTitle"/>
          </p:nvPr>
        </p:nvSpPr>
        <p:spPr>
          <a:xfrm>
            <a:off x="972225" y="3851723"/>
            <a:ext cx="20094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None/>
              <a:defRPr sz="1100">
                <a:solidFill>
                  <a:srgbClr val="434343"/>
                </a:solidFill>
              </a:defRPr>
            </a:lvl1pPr>
            <a:lvl2pPr lvl="1" rtl="0" algn="ctr">
              <a:lnSpc>
                <a:spcPct val="100000"/>
              </a:lnSpc>
              <a:spcBef>
                <a:spcPts val="0"/>
              </a:spcBef>
              <a:spcAft>
                <a:spcPts val="0"/>
              </a:spcAft>
              <a:buClr>
                <a:srgbClr val="434343"/>
              </a:buClr>
              <a:buSzPts val="1100"/>
              <a:buNone/>
              <a:defRPr sz="1100">
                <a:solidFill>
                  <a:srgbClr val="434343"/>
                </a:solidFill>
              </a:defRPr>
            </a:lvl2pPr>
            <a:lvl3pPr lvl="2" rtl="0" algn="ctr">
              <a:lnSpc>
                <a:spcPct val="100000"/>
              </a:lnSpc>
              <a:spcBef>
                <a:spcPts val="0"/>
              </a:spcBef>
              <a:spcAft>
                <a:spcPts val="0"/>
              </a:spcAft>
              <a:buClr>
                <a:srgbClr val="434343"/>
              </a:buClr>
              <a:buSzPts val="1100"/>
              <a:buNone/>
              <a:defRPr sz="1100">
                <a:solidFill>
                  <a:srgbClr val="434343"/>
                </a:solidFill>
              </a:defRPr>
            </a:lvl3pPr>
            <a:lvl4pPr lvl="3" rtl="0" algn="ctr">
              <a:lnSpc>
                <a:spcPct val="100000"/>
              </a:lnSpc>
              <a:spcBef>
                <a:spcPts val="0"/>
              </a:spcBef>
              <a:spcAft>
                <a:spcPts val="0"/>
              </a:spcAft>
              <a:buClr>
                <a:srgbClr val="434343"/>
              </a:buClr>
              <a:buSzPts val="1100"/>
              <a:buNone/>
              <a:defRPr sz="1100">
                <a:solidFill>
                  <a:srgbClr val="434343"/>
                </a:solidFill>
              </a:defRPr>
            </a:lvl4pPr>
            <a:lvl5pPr lvl="4" rtl="0" algn="ctr">
              <a:lnSpc>
                <a:spcPct val="100000"/>
              </a:lnSpc>
              <a:spcBef>
                <a:spcPts val="0"/>
              </a:spcBef>
              <a:spcAft>
                <a:spcPts val="0"/>
              </a:spcAft>
              <a:buClr>
                <a:srgbClr val="434343"/>
              </a:buClr>
              <a:buSzPts val="1100"/>
              <a:buNone/>
              <a:defRPr sz="1100">
                <a:solidFill>
                  <a:srgbClr val="434343"/>
                </a:solidFill>
              </a:defRPr>
            </a:lvl5pPr>
            <a:lvl6pPr lvl="5" rtl="0" algn="ctr">
              <a:lnSpc>
                <a:spcPct val="100000"/>
              </a:lnSpc>
              <a:spcBef>
                <a:spcPts val="0"/>
              </a:spcBef>
              <a:spcAft>
                <a:spcPts val="0"/>
              </a:spcAft>
              <a:buClr>
                <a:srgbClr val="434343"/>
              </a:buClr>
              <a:buSzPts val="1100"/>
              <a:buNone/>
              <a:defRPr sz="1100">
                <a:solidFill>
                  <a:srgbClr val="434343"/>
                </a:solidFill>
              </a:defRPr>
            </a:lvl6pPr>
            <a:lvl7pPr lvl="6" rtl="0" algn="ctr">
              <a:lnSpc>
                <a:spcPct val="100000"/>
              </a:lnSpc>
              <a:spcBef>
                <a:spcPts val="0"/>
              </a:spcBef>
              <a:spcAft>
                <a:spcPts val="0"/>
              </a:spcAft>
              <a:buClr>
                <a:srgbClr val="434343"/>
              </a:buClr>
              <a:buSzPts val="1100"/>
              <a:buNone/>
              <a:defRPr sz="1100">
                <a:solidFill>
                  <a:srgbClr val="434343"/>
                </a:solidFill>
              </a:defRPr>
            </a:lvl7pPr>
            <a:lvl8pPr lvl="7" rtl="0" algn="ctr">
              <a:lnSpc>
                <a:spcPct val="100000"/>
              </a:lnSpc>
              <a:spcBef>
                <a:spcPts val="0"/>
              </a:spcBef>
              <a:spcAft>
                <a:spcPts val="0"/>
              </a:spcAft>
              <a:buClr>
                <a:srgbClr val="434343"/>
              </a:buClr>
              <a:buSzPts val="1100"/>
              <a:buNone/>
              <a:defRPr sz="1100">
                <a:solidFill>
                  <a:srgbClr val="434343"/>
                </a:solidFill>
              </a:defRPr>
            </a:lvl8pPr>
            <a:lvl9pPr lvl="8" rtl="0" algn="ctr">
              <a:lnSpc>
                <a:spcPct val="100000"/>
              </a:lnSpc>
              <a:spcBef>
                <a:spcPts val="0"/>
              </a:spcBef>
              <a:spcAft>
                <a:spcPts val="0"/>
              </a:spcAft>
              <a:buClr>
                <a:srgbClr val="434343"/>
              </a:buClr>
              <a:buSzPts val="1100"/>
              <a:buNone/>
              <a:defRPr sz="1100">
                <a:solidFill>
                  <a:srgbClr val="434343"/>
                </a:solidFill>
              </a:defRPr>
            </a:lvl9pPr>
          </a:lstStyle>
          <a:p/>
        </p:txBody>
      </p:sp>
      <p:sp>
        <p:nvSpPr>
          <p:cNvPr id="60" name="Google Shape;60;p11"/>
          <p:cNvSpPr txBox="1"/>
          <p:nvPr>
            <p:ph idx="2" type="subTitle"/>
          </p:nvPr>
        </p:nvSpPr>
        <p:spPr>
          <a:xfrm>
            <a:off x="3567300" y="3851723"/>
            <a:ext cx="20094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None/>
              <a:defRPr sz="1100">
                <a:solidFill>
                  <a:srgbClr val="434343"/>
                </a:solidFill>
              </a:defRPr>
            </a:lvl1pPr>
            <a:lvl2pPr lvl="1" rtl="0" algn="ctr">
              <a:lnSpc>
                <a:spcPct val="100000"/>
              </a:lnSpc>
              <a:spcBef>
                <a:spcPts val="0"/>
              </a:spcBef>
              <a:spcAft>
                <a:spcPts val="0"/>
              </a:spcAft>
              <a:buClr>
                <a:srgbClr val="434343"/>
              </a:buClr>
              <a:buSzPts val="1100"/>
              <a:buNone/>
              <a:defRPr sz="1100">
                <a:solidFill>
                  <a:srgbClr val="434343"/>
                </a:solidFill>
              </a:defRPr>
            </a:lvl2pPr>
            <a:lvl3pPr lvl="2" rtl="0" algn="ctr">
              <a:lnSpc>
                <a:spcPct val="100000"/>
              </a:lnSpc>
              <a:spcBef>
                <a:spcPts val="0"/>
              </a:spcBef>
              <a:spcAft>
                <a:spcPts val="0"/>
              </a:spcAft>
              <a:buClr>
                <a:srgbClr val="434343"/>
              </a:buClr>
              <a:buSzPts val="1100"/>
              <a:buNone/>
              <a:defRPr sz="1100">
                <a:solidFill>
                  <a:srgbClr val="434343"/>
                </a:solidFill>
              </a:defRPr>
            </a:lvl3pPr>
            <a:lvl4pPr lvl="3" rtl="0" algn="ctr">
              <a:lnSpc>
                <a:spcPct val="100000"/>
              </a:lnSpc>
              <a:spcBef>
                <a:spcPts val="0"/>
              </a:spcBef>
              <a:spcAft>
                <a:spcPts val="0"/>
              </a:spcAft>
              <a:buClr>
                <a:srgbClr val="434343"/>
              </a:buClr>
              <a:buSzPts val="1100"/>
              <a:buNone/>
              <a:defRPr sz="1100">
                <a:solidFill>
                  <a:srgbClr val="434343"/>
                </a:solidFill>
              </a:defRPr>
            </a:lvl4pPr>
            <a:lvl5pPr lvl="4" rtl="0" algn="ctr">
              <a:lnSpc>
                <a:spcPct val="100000"/>
              </a:lnSpc>
              <a:spcBef>
                <a:spcPts val="0"/>
              </a:spcBef>
              <a:spcAft>
                <a:spcPts val="0"/>
              </a:spcAft>
              <a:buClr>
                <a:srgbClr val="434343"/>
              </a:buClr>
              <a:buSzPts val="1100"/>
              <a:buNone/>
              <a:defRPr sz="1100">
                <a:solidFill>
                  <a:srgbClr val="434343"/>
                </a:solidFill>
              </a:defRPr>
            </a:lvl5pPr>
            <a:lvl6pPr lvl="5" rtl="0" algn="ctr">
              <a:lnSpc>
                <a:spcPct val="100000"/>
              </a:lnSpc>
              <a:spcBef>
                <a:spcPts val="0"/>
              </a:spcBef>
              <a:spcAft>
                <a:spcPts val="0"/>
              </a:spcAft>
              <a:buClr>
                <a:srgbClr val="434343"/>
              </a:buClr>
              <a:buSzPts val="1100"/>
              <a:buNone/>
              <a:defRPr sz="1100">
                <a:solidFill>
                  <a:srgbClr val="434343"/>
                </a:solidFill>
              </a:defRPr>
            </a:lvl6pPr>
            <a:lvl7pPr lvl="6" rtl="0" algn="ctr">
              <a:lnSpc>
                <a:spcPct val="100000"/>
              </a:lnSpc>
              <a:spcBef>
                <a:spcPts val="0"/>
              </a:spcBef>
              <a:spcAft>
                <a:spcPts val="0"/>
              </a:spcAft>
              <a:buClr>
                <a:srgbClr val="434343"/>
              </a:buClr>
              <a:buSzPts val="1100"/>
              <a:buNone/>
              <a:defRPr sz="1100">
                <a:solidFill>
                  <a:srgbClr val="434343"/>
                </a:solidFill>
              </a:defRPr>
            </a:lvl7pPr>
            <a:lvl8pPr lvl="7" rtl="0" algn="ctr">
              <a:lnSpc>
                <a:spcPct val="100000"/>
              </a:lnSpc>
              <a:spcBef>
                <a:spcPts val="0"/>
              </a:spcBef>
              <a:spcAft>
                <a:spcPts val="0"/>
              </a:spcAft>
              <a:buClr>
                <a:srgbClr val="434343"/>
              </a:buClr>
              <a:buSzPts val="1100"/>
              <a:buNone/>
              <a:defRPr sz="1100">
                <a:solidFill>
                  <a:srgbClr val="434343"/>
                </a:solidFill>
              </a:defRPr>
            </a:lvl8pPr>
            <a:lvl9pPr lvl="8" rtl="0" algn="ctr">
              <a:lnSpc>
                <a:spcPct val="100000"/>
              </a:lnSpc>
              <a:spcBef>
                <a:spcPts val="0"/>
              </a:spcBef>
              <a:spcAft>
                <a:spcPts val="0"/>
              </a:spcAft>
              <a:buClr>
                <a:srgbClr val="434343"/>
              </a:buClr>
              <a:buSzPts val="1100"/>
              <a:buNone/>
              <a:defRPr sz="1100">
                <a:solidFill>
                  <a:srgbClr val="434343"/>
                </a:solidFill>
              </a:defRPr>
            </a:lvl9pPr>
          </a:lstStyle>
          <a:p/>
        </p:txBody>
      </p:sp>
      <p:sp>
        <p:nvSpPr>
          <p:cNvPr id="61" name="Google Shape;61;p11"/>
          <p:cNvSpPr txBox="1"/>
          <p:nvPr>
            <p:ph idx="3" type="subTitle"/>
          </p:nvPr>
        </p:nvSpPr>
        <p:spPr>
          <a:xfrm>
            <a:off x="6162375" y="3851723"/>
            <a:ext cx="20094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None/>
              <a:defRPr sz="1100">
                <a:solidFill>
                  <a:srgbClr val="434343"/>
                </a:solidFill>
              </a:defRPr>
            </a:lvl1pPr>
            <a:lvl2pPr lvl="1" rtl="0" algn="ctr">
              <a:lnSpc>
                <a:spcPct val="100000"/>
              </a:lnSpc>
              <a:spcBef>
                <a:spcPts val="0"/>
              </a:spcBef>
              <a:spcAft>
                <a:spcPts val="0"/>
              </a:spcAft>
              <a:buClr>
                <a:srgbClr val="434343"/>
              </a:buClr>
              <a:buSzPts val="1100"/>
              <a:buNone/>
              <a:defRPr sz="1100">
                <a:solidFill>
                  <a:srgbClr val="434343"/>
                </a:solidFill>
              </a:defRPr>
            </a:lvl2pPr>
            <a:lvl3pPr lvl="2" rtl="0" algn="ctr">
              <a:lnSpc>
                <a:spcPct val="100000"/>
              </a:lnSpc>
              <a:spcBef>
                <a:spcPts val="0"/>
              </a:spcBef>
              <a:spcAft>
                <a:spcPts val="0"/>
              </a:spcAft>
              <a:buClr>
                <a:srgbClr val="434343"/>
              </a:buClr>
              <a:buSzPts val="1100"/>
              <a:buNone/>
              <a:defRPr sz="1100">
                <a:solidFill>
                  <a:srgbClr val="434343"/>
                </a:solidFill>
              </a:defRPr>
            </a:lvl3pPr>
            <a:lvl4pPr lvl="3" rtl="0" algn="ctr">
              <a:lnSpc>
                <a:spcPct val="100000"/>
              </a:lnSpc>
              <a:spcBef>
                <a:spcPts val="0"/>
              </a:spcBef>
              <a:spcAft>
                <a:spcPts val="0"/>
              </a:spcAft>
              <a:buClr>
                <a:srgbClr val="434343"/>
              </a:buClr>
              <a:buSzPts val="1100"/>
              <a:buNone/>
              <a:defRPr sz="1100">
                <a:solidFill>
                  <a:srgbClr val="434343"/>
                </a:solidFill>
              </a:defRPr>
            </a:lvl4pPr>
            <a:lvl5pPr lvl="4" rtl="0" algn="ctr">
              <a:lnSpc>
                <a:spcPct val="100000"/>
              </a:lnSpc>
              <a:spcBef>
                <a:spcPts val="0"/>
              </a:spcBef>
              <a:spcAft>
                <a:spcPts val="0"/>
              </a:spcAft>
              <a:buClr>
                <a:srgbClr val="434343"/>
              </a:buClr>
              <a:buSzPts val="1100"/>
              <a:buNone/>
              <a:defRPr sz="1100">
                <a:solidFill>
                  <a:srgbClr val="434343"/>
                </a:solidFill>
              </a:defRPr>
            </a:lvl5pPr>
            <a:lvl6pPr lvl="5" rtl="0" algn="ctr">
              <a:lnSpc>
                <a:spcPct val="100000"/>
              </a:lnSpc>
              <a:spcBef>
                <a:spcPts val="0"/>
              </a:spcBef>
              <a:spcAft>
                <a:spcPts val="0"/>
              </a:spcAft>
              <a:buClr>
                <a:srgbClr val="434343"/>
              </a:buClr>
              <a:buSzPts val="1100"/>
              <a:buNone/>
              <a:defRPr sz="1100">
                <a:solidFill>
                  <a:srgbClr val="434343"/>
                </a:solidFill>
              </a:defRPr>
            </a:lvl6pPr>
            <a:lvl7pPr lvl="6" rtl="0" algn="ctr">
              <a:lnSpc>
                <a:spcPct val="100000"/>
              </a:lnSpc>
              <a:spcBef>
                <a:spcPts val="0"/>
              </a:spcBef>
              <a:spcAft>
                <a:spcPts val="0"/>
              </a:spcAft>
              <a:buClr>
                <a:srgbClr val="434343"/>
              </a:buClr>
              <a:buSzPts val="1100"/>
              <a:buNone/>
              <a:defRPr sz="1100">
                <a:solidFill>
                  <a:srgbClr val="434343"/>
                </a:solidFill>
              </a:defRPr>
            </a:lvl7pPr>
            <a:lvl8pPr lvl="7" rtl="0" algn="ctr">
              <a:lnSpc>
                <a:spcPct val="100000"/>
              </a:lnSpc>
              <a:spcBef>
                <a:spcPts val="0"/>
              </a:spcBef>
              <a:spcAft>
                <a:spcPts val="0"/>
              </a:spcAft>
              <a:buClr>
                <a:srgbClr val="434343"/>
              </a:buClr>
              <a:buSzPts val="1100"/>
              <a:buNone/>
              <a:defRPr sz="1100">
                <a:solidFill>
                  <a:srgbClr val="434343"/>
                </a:solidFill>
              </a:defRPr>
            </a:lvl8pPr>
            <a:lvl9pPr lvl="8" rtl="0" algn="ctr">
              <a:lnSpc>
                <a:spcPct val="100000"/>
              </a:lnSpc>
              <a:spcBef>
                <a:spcPts val="0"/>
              </a:spcBef>
              <a:spcAft>
                <a:spcPts val="0"/>
              </a:spcAft>
              <a:buClr>
                <a:srgbClr val="434343"/>
              </a:buClr>
              <a:buSzPts val="1100"/>
              <a:buNone/>
              <a:defRPr sz="1100">
                <a:solidFill>
                  <a:srgbClr val="434343"/>
                </a:solidFill>
              </a:defRPr>
            </a:lvl9pPr>
          </a:lstStyle>
          <a:p/>
        </p:txBody>
      </p:sp>
      <p:sp>
        <p:nvSpPr>
          <p:cNvPr id="62" name="Google Shape;62;p11"/>
          <p:cNvSpPr txBox="1"/>
          <p:nvPr>
            <p:ph idx="4" type="subTitle"/>
          </p:nvPr>
        </p:nvSpPr>
        <p:spPr>
          <a:xfrm>
            <a:off x="972225" y="3554248"/>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63" name="Google Shape;63;p11"/>
          <p:cNvSpPr txBox="1"/>
          <p:nvPr>
            <p:ph idx="5" type="subTitle"/>
          </p:nvPr>
        </p:nvSpPr>
        <p:spPr>
          <a:xfrm>
            <a:off x="3567300" y="3554248"/>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64" name="Google Shape;64;p11"/>
          <p:cNvSpPr txBox="1"/>
          <p:nvPr>
            <p:ph idx="6" type="subTitle"/>
          </p:nvPr>
        </p:nvSpPr>
        <p:spPr>
          <a:xfrm>
            <a:off x="6162375" y="3554248"/>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65" name="Google Shape;65;p11"/>
          <p:cNvSpPr txBox="1"/>
          <p:nvPr>
            <p:ph idx="7" type="subTitle"/>
          </p:nvPr>
        </p:nvSpPr>
        <p:spPr>
          <a:xfrm>
            <a:off x="972225" y="2172348"/>
            <a:ext cx="20094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None/>
              <a:defRPr sz="1100">
                <a:solidFill>
                  <a:srgbClr val="434343"/>
                </a:solidFill>
              </a:defRPr>
            </a:lvl1pPr>
            <a:lvl2pPr lvl="1" rtl="0" algn="ctr">
              <a:lnSpc>
                <a:spcPct val="100000"/>
              </a:lnSpc>
              <a:spcBef>
                <a:spcPts val="0"/>
              </a:spcBef>
              <a:spcAft>
                <a:spcPts val="0"/>
              </a:spcAft>
              <a:buClr>
                <a:srgbClr val="434343"/>
              </a:buClr>
              <a:buSzPts val="1100"/>
              <a:buNone/>
              <a:defRPr sz="1100">
                <a:solidFill>
                  <a:srgbClr val="434343"/>
                </a:solidFill>
              </a:defRPr>
            </a:lvl2pPr>
            <a:lvl3pPr lvl="2" rtl="0" algn="ctr">
              <a:lnSpc>
                <a:spcPct val="100000"/>
              </a:lnSpc>
              <a:spcBef>
                <a:spcPts val="0"/>
              </a:spcBef>
              <a:spcAft>
                <a:spcPts val="0"/>
              </a:spcAft>
              <a:buClr>
                <a:srgbClr val="434343"/>
              </a:buClr>
              <a:buSzPts val="1100"/>
              <a:buNone/>
              <a:defRPr sz="1100">
                <a:solidFill>
                  <a:srgbClr val="434343"/>
                </a:solidFill>
              </a:defRPr>
            </a:lvl3pPr>
            <a:lvl4pPr lvl="3" rtl="0" algn="ctr">
              <a:lnSpc>
                <a:spcPct val="100000"/>
              </a:lnSpc>
              <a:spcBef>
                <a:spcPts val="0"/>
              </a:spcBef>
              <a:spcAft>
                <a:spcPts val="0"/>
              </a:spcAft>
              <a:buClr>
                <a:srgbClr val="434343"/>
              </a:buClr>
              <a:buSzPts val="1100"/>
              <a:buNone/>
              <a:defRPr sz="1100">
                <a:solidFill>
                  <a:srgbClr val="434343"/>
                </a:solidFill>
              </a:defRPr>
            </a:lvl4pPr>
            <a:lvl5pPr lvl="4" rtl="0" algn="ctr">
              <a:lnSpc>
                <a:spcPct val="100000"/>
              </a:lnSpc>
              <a:spcBef>
                <a:spcPts val="0"/>
              </a:spcBef>
              <a:spcAft>
                <a:spcPts val="0"/>
              </a:spcAft>
              <a:buClr>
                <a:srgbClr val="434343"/>
              </a:buClr>
              <a:buSzPts val="1100"/>
              <a:buNone/>
              <a:defRPr sz="1100">
                <a:solidFill>
                  <a:srgbClr val="434343"/>
                </a:solidFill>
              </a:defRPr>
            </a:lvl5pPr>
            <a:lvl6pPr lvl="5" rtl="0" algn="ctr">
              <a:lnSpc>
                <a:spcPct val="100000"/>
              </a:lnSpc>
              <a:spcBef>
                <a:spcPts val="0"/>
              </a:spcBef>
              <a:spcAft>
                <a:spcPts val="0"/>
              </a:spcAft>
              <a:buClr>
                <a:srgbClr val="434343"/>
              </a:buClr>
              <a:buSzPts val="1100"/>
              <a:buNone/>
              <a:defRPr sz="1100">
                <a:solidFill>
                  <a:srgbClr val="434343"/>
                </a:solidFill>
              </a:defRPr>
            </a:lvl6pPr>
            <a:lvl7pPr lvl="6" rtl="0" algn="ctr">
              <a:lnSpc>
                <a:spcPct val="100000"/>
              </a:lnSpc>
              <a:spcBef>
                <a:spcPts val="0"/>
              </a:spcBef>
              <a:spcAft>
                <a:spcPts val="0"/>
              </a:spcAft>
              <a:buClr>
                <a:srgbClr val="434343"/>
              </a:buClr>
              <a:buSzPts val="1100"/>
              <a:buNone/>
              <a:defRPr sz="1100">
                <a:solidFill>
                  <a:srgbClr val="434343"/>
                </a:solidFill>
              </a:defRPr>
            </a:lvl7pPr>
            <a:lvl8pPr lvl="7" rtl="0" algn="ctr">
              <a:lnSpc>
                <a:spcPct val="100000"/>
              </a:lnSpc>
              <a:spcBef>
                <a:spcPts val="0"/>
              </a:spcBef>
              <a:spcAft>
                <a:spcPts val="0"/>
              </a:spcAft>
              <a:buClr>
                <a:srgbClr val="434343"/>
              </a:buClr>
              <a:buSzPts val="1100"/>
              <a:buNone/>
              <a:defRPr sz="1100">
                <a:solidFill>
                  <a:srgbClr val="434343"/>
                </a:solidFill>
              </a:defRPr>
            </a:lvl8pPr>
            <a:lvl9pPr lvl="8" rtl="0" algn="ctr">
              <a:lnSpc>
                <a:spcPct val="100000"/>
              </a:lnSpc>
              <a:spcBef>
                <a:spcPts val="0"/>
              </a:spcBef>
              <a:spcAft>
                <a:spcPts val="0"/>
              </a:spcAft>
              <a:buClr>
                <a:srgbClr val="434343"/>
              </a:buClr>
              <a:buSzPts val="1100"/>
              <a:buNone/>
              <a:defRPr sz="1100">
                <a:solidFill>
                  <a:srgbClr val="434343"/>
                </a:solidFill>
              </a:defRPr>
            </a:lvl9pPr>
          </a:lstStyle>
          <a:p/>
        </p:txBody>
      </p:sp>
      <p:sp>
        <p:nvSpPr>
          <p:cNvPr id="66" name="Google Shape;66;p11"/>
          <p:cNvSpPr txBox="1"/>
          <p:nvPr>
            <p:ph idx="8" type="subTitle"/>
          </p:nvPr>
        </p:nvSpPr>
        <p:spPr>
          <a:xfrm>
            <a:off x="3567300" y="2172348"/>
            <a:ext cx="20094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None/>
              <a:defRPr sz="1100">
                <a:solidFill>
                  <a:srgbClr val="434343"/>
                </a:solidFill>
              </a:defRPr>
            </a:lvl1pPr>
            <a:lvl2pPr lvl="1" rtl="0" algn="ctr">
              <a:lnSpc>
                <a:spcPct val="100000"/>
              </a:lnSpc>
              <a:spcBef>
                <a:spcPts val="0"/>
              </a:spcBef>
              <a:spcAft>
                <a:spcPts val="0"/>
              </a:spcAft>
              <a:buClr>
                <a:srgbClr val="434343"/>
              </a:buClr>
              <a:buSzPts val="1100"/>
              <a:buNone/>
              <a:defRPr sz="1100">
                <a:solidFill>
                  <a:srgbClr val="434343"/>
                </a:solidFill>
              </a:defRPr>
            </a:lvl2pPr>
            <a:lvl3pPr lvl="2" rtl="0" algn="ctr">
              <a:lnSpc>
                <a:spcPct val="100000"/>
              </a:lnSpc>
              <a:spcBef>
                <a:spcPts val="0"/>
              </a:spcBef>
              <a:spcAft>
                <a:spcPts val="0"/>
              </a:spcAft>
              <a:buClr>
                <a:srgbClr val="434343"/>
              </a:buClr>
              <a:buSzPts val="1100"/>
              <a:buNone/>
              <a:defRPr sz="1100">
                <a:solidFill>
                  <a:srgbClr val="434343"/>
                </a:solidFill>
              </a:defRPr>
            </a:lvl3pPr>
            <a:lvl4pPr lvl="3" rtl="0" algn="ctr">
              <a:lnSpc>
                <a:spcPct val="100000"/>
              </a:lnSpc>
              <a:spcBef>
                <a:spcPts val="0"/>
              </a:spcBef>
              <a:spcAft>
                <a:spcPts val="0"/>
              </a:spcAft>
              <a:buClr>
                <a:srgbClr val="434343"/>
              </a:buClr>
              <a:buSzPts val="1100"/>
              <a:buNone/>
              <a:defRPr sz="1100">
                <a:solidFill>
                  <a:srgbClr val="434343"/>
                </a:solidFill>
              </a:defRPr>
            </a:lvl4pPr>
            <a:lvl5pPr lvl="4" rtl="0" algn="ctr">
              <a:lnSpc>
                <a:spcPct val="100000"/>
              </a:lnSpc>
              <a:spcBef>
                <a:spcPts val="0"/>
              </a:spcBef>
              <a:spcAft>
                <a:spcPts val="0"/>
              </a:spcAft>
              <a:buClr>
                <a:srgbClr val="434343"/>
              </a:buClr>
              <a:buSzPts val="1100"/>
              <a:buNone/>
              <a:defRPr sz="1100">
                <a:solidFill>
                  <a:srgbClr val="434343"/>
                </a:solidFill>
              </a:defRPr>
            </a:lvl5pPr>
            <a:lvl6pPr lvl="5" rtl="0" algn="ctr">
              <a:lnSpc>
                <a:spcPct val="100000"/>
              </a:lnSpc>
              <a:spcBef>
                <a:spcPts val="0"/>
              </a:spcBef>
              <a:spcAft>
                <a:spcPts val="0"/>
              </a:spcAft>
              <a:buClr>
                <a:srgbClr val="434343"/>
              </a:buClr>
              <a:buSzPts val="1100"/>
              <a:buNone/>
              <a:defRPr sz="1100">
                <a:solidFill>
                  <a:srgbClr val="434343"/>
                </a:solidFill>
              </a:defRPr>
            </a:lvl6pPr>
            <a:lvl7pPr lvl="6" rtl="0" algn="ctr">
              <a:lnSpc>
                <a:spcPct val="100000"/>
              </a:lnSpc>
              <a:spcBef>
                <a:spcPts val="0"/>
              </a:spcBef>
              <a:spcAft>
                <a:spcPts val="0"/>
              </a:spcAft>
              <a:buClr>
                <a:srgbClr val="434343"/>
              </a:buClr>
              <a:buSzPts val="1100"/>
              <a:buNone/>
              <a:defRPr sz="1100">
                <a:solidFill>
                  <a:srgbClr val="434343"/>
                </a:solidFill>
              </a:defRPr>
            </a:lvl7pPr>
            <a:lvl8pPr lvl="7" rtl="0" algn="ctr">
              <a:lnSpc>
                <a:spcPct val="100000"/>
              </a:lnSpc>
              <a:spcBef>
                <a:spcPts val="0"/>
              </a:spcBef>
              <a:spcAft>
                <a:spcPts val="0"/>
              </a:spcAft>
              <a:buClr>
                <a:srgbClr val="434343"/>
              </a:buClr>
              <a:buSzPts val="1100"/>
              <a:buNone/>
              <a:defRPr sz="1100">
                <a:solidFill>
                  <a:srgbClr val="434343"/>
                </a:solidFill>
              </a:defRPr>
            </a:lvl8pPr>
            <a:lvl9pPr lvl="8" rtl="0" algn="ctr">
              <a:lnSpc>
                <a:spcPct val="100000"/>
              </a:lnSpc>
              <a:spcBef>
                <a:spcPts val="0"/>
              </a:spcBef>
              <a:spcAft>
                <a:spcPts val="0"/>
              </a:spcAft>
              <a:buClr>
                <a:srgbClr val="434343"/>
              </a:buClr>
              <a:buSzPts val="1100"/>
              <a:buNone/>
              <a:defRPr sz="1100">
                <a:solidFill>
                  <a:srgbClr val="434343"/>
                </a:solidFill>
              </a:defRPr>
            </a:lvl9pPr>
          </a:lstStyle>
          <a:p/>
        </p:txBody>
      </p:sp>
      <p:sp>
        <p:nvSpPr>
          <p:cNvPr id="67" name="Google Shape;67;p11"/>
          <p:cNvSpPr txBox="1"/>
          <p:nvPr>
            <p:ph idx="9" type="subTitle"/>
          </p:nvPr>
        </p:nvSpPr>
        <p:spPr>
          <a:xfrm>
            <a:off x="6162375" y="2172348"/>
            <a:ext cx="20094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None/>
              <a:defRPr sz="1100">
                <a:solidFill>
                  <a:srgbClr val="434343"/>
                </a:solidFill>
              </a:defRPr>
            </a:lvl1pPr>
            <a:lvl2pPr lvl="1" rtl="0" algn="ctr">
              <a:lnSpc>
                <a:spcPct val="100000"/>
              </a:lnSpc>
              <a:spcBef>
                <a:spcPts val="0"/>
              </a:spcBef>
              <a:spcAft>
                <a:spcPts val="0"/>
              </a:spcAft>
              <a:buClr>
                <a:srgbClr val="434343"/>
              </a:buClr>
              <a:buSzPts val="1100"/>
              <a:buNone/>
              <a:defRPr sz="1100">
                <a:solidFill>
                  <a:srgbClr val="434343"/>
                </a:solidFill>
              </a:defRPr>
            </a:lvl2pPr>
            <a:lvl3pPr lvl="2" rtl="0" algn="ctr">
              <a:lnSpc>
                <a:spcPct val="100000"/>
              </a:lnSpc>
              <a:spcBef>
                <a:spcPts val="0"/>
              </a:spcBef>
              <a:spcAft>
                <a:spcPts val="0"/>
              </a:spcAft>
              <a:buClr>
                <a:srgbClr val="434343"/>
              </a:buClr>
              <a:buSzPts val="1100"/>
              <a:buNone/>
              <a:defRPr sz="1100">
                <a:solidFill>
                  <a:srgbClr val="434343"/>
                </a:solidFill>
              </a:defRPr>
            </a:lvl3pPr>
            <a:lvl4pPr lvl="3" rtl="0" algn="ctr">
              <a:lnSpc>
                <a:spcPct val="100000"/>
              </a:lnSpc>
              <a:spcBef>
                <a:spcPts val="0"/>
              </a:spcBef>
              <a:spcAft>
                <a:spcPts val="0"/>
              </a:spcAft>
              <a:buClr>
                <a:srgbClr val="434343"/>
              </a:buClr>
              <a:buSzPts val="1100"/>
              <a:buNone/>
              <a:defRPr sz="1100">
                <a:solidFill>
                  <a:srgbClr val="434343"/>
                </a:solidFill>
              </a:defRPr>
            </a:lvl4pPr>
            <a:lvl5pPr lvl="4" rtl="0" algn="ctr">
              <a:lnSpc>
                <a:spcPct val="100000"/>
              </a:lnSpc>
              <a:spcBef>
                <a:spcPts val="0"/>
              </a:spcBef>
              <a:spcAft>
                <a:spcPts val="0"/>
              </a:spcAft>
              <a:buClr>
                <a:srgbClr val="434343"/>
              </a:buClr>
              <a:buSzPts val="1100"/>
              <a:buNone/>
              <a:defRPr sz="1100">
                <a:solidFill>
                  <a:srgbClr val="434343"/>
                </a:solidFill>
              </a:defRPr>
            </a:lvl5pPr>
            <a:lvl6pPr lvl="5" rtl="0" algn="ctr">
              <a:lnSpc>
                <a:spcPct val="100000"/>
              </a:lnSpc>
              <a:spcBef>
                <a:spcPts val="0"/>
              </a:spcBef>
              <a:spcAft>
                <a:spcPts val="0"/>
              </a:spcAft>
              <a:buClr>
                <a:srgbClr val="434343"/>
              </a:buClr>
              <a:buSzPts val="1100"/>
              <a:buNone/>
              <a:defRPr sz="1100">
                <a:solidFill>
                  <a:srgbClr val="434343"/>
                </a:solidFill>
              </a:defRPr>
            </a:lvl6pPr>
            <a:lvl7pPr lvl="6" rtl="0" algn="ctr">
              <a:lnSpc>
                <a:spcPct val="100000"/>
              </a:lnSpc>
              <a:spcBef>
                <a:spcPts val="0"/>
              </a:spcBef>
              <a:spcAft>
                <a:spcPts val="0"/>
              </a:spcAft>
              <a:buClr>
                <a:srgbClr val="434343"/>
              </a:buClr>
              <a:buSzPts val="1100"/>
              <a:buNone/>
              <a:defRPr sz="1100">
                <a:solidFill>
                  <a:srgbClr val="434343"/>
                </a:solidFill>
              </a:defRPr>
            </a:lvl7pPr>
            <a:lvl8pPr lvl="7" rtl="0" algn="ctr">
              <a:lnSpc>
                <a:spcPct val="100000"/>
              </a:lnSpc>
              <a:spcBef>
                <a:spcPts val="0"/>
              </a:spcBef>
              <a:spcAft>
                <a:spcPts val="0"/>
              </a:spcAft>
              <a:buClr>
                <a:srgbClr val="434343"/>
              </a:buClr>
              <a:buSzPts val="1100"/>
              <a:buNone/>
              <a:defRPr sz="1100">
                <a:solidFill>
                  <a:srgbClr val="434343"/>
                </a:solidFill>
              </a:defRPr>
            </a:lvl8pPr>
            <a:lvl9pPr lvl="8" rtl="0" algn="ctr">
              <a:lnSpc>
                <a:spcPct val="100000"/>
              </a:lnSpc>
              <a:spcBef>
                <a:spcPts val="0"/>
              </a:spcBef>
              <a:spcAft>
                <a:spcPts val="0"/>
              </a:spcAft>
              <a:buClr>
                <a:srgbClr val="434343"/>
              </a:buClr>
              <a:buSzPts val="1100"/>
              <a:buNone/>
              <a:defRPr sz="1100">
                <a:solidFill>
                  <a:srgbClr val="434343"/>
                </a:solidFill>
              </a:defRPr>
            </a:lvl9pPr>
          </a:lstStyle>
          <a:p/>
        </p:txBody>
      </p:sp>
      <p:sp>
        <p:nvSpPr>
          <p:cNvPr id="68" name="Google Shape;68;p11"/>
          <p:cNvSpPr txBox="1"/>
          <p:nvPr>
            <p:ph idx="13" type="subTitle"/>
          </p:nvPr>
        </p:nvSpPr>
        <p:spPr>
          <a:xfrm>
            <a:off x="972225" y="1874873"/>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69" name="Google Shape;69;p11"/>
          <p:cNvSpPr txBox="1"/>
          <p:nvPr>
            <p:ph idx="14" type="subTitle"/>
          </p:nvPr>
        </p:nvSpPr>
        <p:spPr>
          <a:xfrm>
            <a:off x="3567300" y="1874873"/>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70" name="Google Shape;70;p11"/>
          <p:cNvSpPr txBox="1"/>
          <p:nvPr>
            <p:ph idx="15" type="subTitle"/>
          </p:nvPr>
        </p:nvSpPr>
        <p:spPr>
          <a:xfrm>
            <a:off x="6162375" y="1874873"/>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71" name="Google Shape;71;p11"/>
          <p:cNvSpPr txBox="1"/>
          <p:nvPr>
            <p:ph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cSld name="CUSTOM_6_1_1_2_1_1_1_1_1_1">
    <p:bg>
      <p:bgPr>
        <a:solidFill>
          <a:srgbClr val="FCFBEB"/>
        </a:solidFill>
      </p:bgPr>
    </p:bg>
    <p:spTree>
      <p:nvGrpSpPr>
        <p:cNvPr id="72" name="Shape 72"/>
        <p:cNvGrpSpPr/>
        <p:nvPr/>
      </p:nvGrpSpPr>
      <p:grpSpPr>
        <a:xfrm>
          <a:off x="0" y="0"/>
          <a:ext cx="0" cy="0"/>
          <a:chOff x="0" y="0"/>
          <a:chExt cx="0" cy="0"/>
        </a:xfrm>
      </p:grpSpPr>
      <p:sp>
        <p:nvSpPr>
          <p:cNvPr id="73" name="Google Shape;73;p12"/>
          <p:cNvSpPr txBox="1"/>
          <p:nvPr>
            <p:ph idx="1" type="subTitle"/>
          </p:nvPr>
        </p:nvSpPr>
        <p:spPr>
          <a:xfrm>
            <a:off x="4676050" y="891063"/>
            <a:ext cx="3147900" cy="51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None/>
              <a:defRPr>
                <a:solidFill>
                  <a:srgbClr val="434343"/>
                </a:solidFill>
              </a:defRPr>
            </a:lvl1pPr>
            <a:lvl2pPr lvl="1" rtl="0">
              <a:lnSpc>
                <a:spcPct val="100000"/>
              </a:lnSpc>
              <a:spcBef>
                <a:spcPts val="0"/>
              </a:spcBef>
              <a:spcAft>
                <a:spcPts val="0"/>
              </a:spcAft>
              <a:buClr>
                <a:srgbClr val="434343"/>
              </a:buClr>
              <a:buSzPts val="1200"/>
              <a:buNone/>
              <a:defRPr>
                <a:solidFill>
                  <a:srgbClr val="434343"/>
                </a:solidFill>
              </a:defRPr>
            </a:lvl2pPr>
            <a:lvl3pPr lvl="2" rtl="0">
              <a:lnSpc>
                <a:spcPct val="100000"/>
              </a:lnSpc>
              <a:spcBef>
                <a:spcPts val="0"/>
              </a:spcBef>
              <a:spcAft>
                <a:spcPts val="0"/>
              </a:spcAft>
              <a:buClr>
                <a:srgbClr val="434343"/>
              </a:buClr>
              <a:buSzPts val="1200"/>
              <a:buNone/>
              <a:defRPr>
                <a:solidFill>
                  <a:srgbClr val="434343"/>
                </a:solidFill>
              </a:defRPr>
            </a:lvl3pPr>
            <a:lvl4pPr lvl="3" rtl="0">
              <a:lnSpc>
                <a:spcPct val="100000"/>
              </a:lnSpc>
              <a:spcBef>
                <a:spcPts val="0"/>
              </a:spcBef>
              <a:spcAft>
                <a:spcPts val="0"/>
              </a:spcAft>
              <a:buClr>
                <a:srgbClr val="434343"/>
              </a:buClr>
              <a:buSzPts val="1200"/>
              <a:buNone/>
              <a:defRPr>
                <a:solidFill>
                  <a:srgbClr val="434343"/>
                </a:solidFill>
              </a:defRPr>
            </a:lvl4pPr>
            <a:lvl5pPr lvl="4" rtl="0">
              <a:lnSpc>
                <a:spcPct val="100000"/>
              </a:lnSpc>
              <a:spcBef>
                <a:spcPts val="0"/>
              </a:spcBef>
              <a:spcAft>
                <a:spcPts val="0"/>
              </a:spcAft>
              <a:buClr>
                <a:srgbClr val="434343"/>
              </a:buClr>
              <a:buSzPts val="1200"/>
              <a:buNone/>
              <a:defRPr>
                <a:solidFill>
                  <a:srgbClr val="434343"/>
                </a:solidFill>
              </a:defRPr>
            </a:lvl5pPr>
            <a:lvl6pPr lvl="5" rtl="0">
              <a:lnSpc>
                <a:spcPct val="100000"/>
              </a:lnSpc>
              <a:spcBef>
                <a:spcPts val="0"/>
              </a:spcBef>
              <a:spcAft>
                <a:spcPts val="0"/>
              </a:spcAft>
              <a:buClr>
                <a:srgbClr val="434343"/>
              </a:buClr>
              <a:buSzPts val="1200"/>
              <a:buNone/>
              <a:defRPr>
                <a:solidFill>
                  <a:srgbClr val="434343"/>
                </a:solidFill>
              </a:defRPr>
            </a:lvl6pPr>
            <a:lvl7pPr lvl="6" rtl="0">
              <a:lnSpc>
                <a:spcPct val="100000"/>
              </a:lnSpc>
              <a:spcBef>
                <a:spcPts val="0"/>
              </a:spcBef>
              <a:spcAft>
                <a:spcPts val="0"/>
              </a:spcAft>
              <a:buClr>
                <a:srgbClr val="434343"/>
              </a:buClr>
              <a:buSzPts val="1200"/>
              <a:buNone/>
              <a:defRPr>
                <a:solidFill>
                  <a:srgbClr val="434343"/>
                </a:solidFill>
              </a:defRPr>
            </a:lvl7pPr>
            <a:lvl8pPr lvl="7" rtl="0">
              <a:lnSpc>
                <a:spcPct val="100000"/>
              </a:lnSpc>
              <a:spcBef>
                <a:spcPts val="0"/>
              </a:spcBef>
              <a:spcAft>
                <a:spcPts val="0"/>
              </a:spcAft>
              <a:buClr>
                <a:srgbClr val="434343"/>
              </a:buClr>
              <a:buSzPts val="1200"/>
              <a:buNone/>
              <a:defRPr>
                <a:solidFill>
                  <a:srgbClr val="434343"/>
                </a:solidFill>
              </a:defRPr>
            </a:lvl8pPr>
            <a:lvl9pPr lvl="8" rtl="0">
              <a:lnSpc>
                <a:spcPct val="100000"/>
              </a:lnSpc>
              <a:spcBef>
                <a:spcPts val="0"/>
              </a:spcBef>
              <a:spcAft>
                <a:spcPts val="0"/>
              </a:spcAft>
              <a:buClr>
                <a:srgbClr val="434343"/>
              </a:buClr>
              <a:buSzPts val="1200"/>
              <a:buNone/>
              <a:defRPr>
                <a:solidFill>
                  <a:srgbClr val="434343"/>
                </a:solidFill>
              </a:defRPr>
            </a:lvl9pPr>
          </a:lstStyle>
          <a:p/>
        </p:txBody>
      </p:sp>
      <p:sp>
        <p:nvSpPr>
          <p:cNvPr id="74" name="Google Shape;74;p12"/>
          <p:cNvSpPr txBox="1"/>
          <p:nvPr>
            <p:ph idx="2" type="subTitle"/>
          </p:nvPr>
        </p:nvSpPr>
        <p:spPr>
          <a:xfrm>
            <a:off x="4676050" y="2356088"/>
            <a:ext cx="3147900" cy="51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None/>
              <a:defRPr>
                <a:solidFill>
                  <a:srgbClr val="434343"/>
                </a:solidFill>
              </a:defRPr>
            </a:lvl1pPr>
            <a:lvl2pPr lvl="1" rtl="0">
              <a:lnSpc>
                <a:spcPct val="100000"/>
              </a:lnSpc>
              <a:spcBef>
                <a:spcPts val="0"/>
              </a:spcBef>
              <a:spcAft>
                <a:spcPts val="0"/>
              </a:spcAft>
              <a:buClr>
                <a:srgbClr val="434343"/>
              </a:buClr>
              <a:buSzPts val="1200"/>
              <a:buNone/>
              <a:defRPr>
                <a:solidFill>
                  <a:srgbClr val="434343"/>
                </a:solidFill>
              </a:defRPr>
            </a:lvl2pPr>
            <a:lvl3pPr lvl="2" rtl="0">
              <a:lnSpc>
                <a:spcPct val="100000"/>
              </a:lnSpc>
              <a:spcBef>
                <a:spcPts val="0"/>
              </a:spcBef>
              <a:spcAft>
                <a:spcPts val="0"/>
              </a:spcAft>
              <a:buClr>
                <a:srgbClr val="434343"/>
              </a:buClr>
              <a:buSzPts val="1200"/>
              <a:buNone/>
              <a:defRPr>
                <a:solidFill>
                  <a:srgbClr val="434343"/>
                </a:solidFill>
              </a:defRPr>
            </a:lvl3pPr>
            <a:lvl4pPr lvl="3" rtl="0">
              <a:lnSpc>
                <a:spcPct val="100000"/>
              </a:lnSpc>
              <a:spcBef>
                <a:spcPts val="0"/>
              </a:spcBef>
              <a:spcAft>
                <a:spcPts val="0"/>
              </a:spcAft>
              <a:buClr>
                <a:srgbClr val="434343"/>
              </a:buClr>
              <a:buSzPts val="1200"/>
              <a:buNone/>
              <a:defRPr>
                <a:solidFill>
                  <a:srgbClr val="434343"/>
                </a:solidFill>
              </a:defRPr>
            </a:lvl4pPr>
            <a:lvl5pPr lvl="4" rtl="0">
              <a:lnSpc>
                <a:spcPct val="100000"/>
              </a:lnSpc>
              <a:spcBef>
                <a:spcPts val="0"/>
              </a:spcBef>
              <a:spcAft>
                <a:spcPts val="0"/>
              </a:spcAft>
              <a:buClr>
                <a:srgbClr val="434343"/>
              </a:buClr>
              <a:buSzPts val="1200"/>
              <a:buNone/>
              <a:defRPr>
                <a:solidFill>
                  <a:srgbClr val="434343"/>
                </a:solidFill>
              </a:defRPr>
            </a:lvl5pPr>
            <a:lvl6pPr lvl="5" rtl="0">
              <a:lnSpc>
                <a:spcPct val="100000"/>
              </a:lnSpc>
              <a:spcBef>
                <a:spcPts val="0"/>
              </a:spcBef>
              <a:spcAft>
                <a:spcPts val="0"/>
              </a:spcAft>
              <a:buClr>
                <a:srgbClr val="434343"/>
              </a:buClr>
              <a:buSzPts val="1200"/>
              <a:buNone/>
              <a:defRPr>
                <a:solidFill>
                  <a:srgbClr val="434343"/>
                </a:solidFill>
              </a:defRPr>
            </a:lvl6pPr>
            <a:lvl7pPr lvl="6" rtl="0">
              <a:lnSpc>
                <a:spcPct val="100000"/>
              </a:lnSpc>
              <a:spcBef>
                <a:spcPts val="0"/>
              </a:spcBef>
              <a:spcAft>
                <a:spcPts val="0"/>
              </a:spcAft>
              <a:buClr>
                <a:srgbClr val="434343"/>
              </a:buClr>
              <a:buSzPts val="1200"/>
              <a:buNone/>
              <a:defRPr>
                <a:solidFill>
                  <a:srgbClr val="434343"/>
                </a:solidFill>
              </a:defRPr>
            </a:lvl7pPr>
            <a:lvl8pPr lvl="7" rtl="0">
              <a:lnSpc>
                <a:spcPct val="100000"/>
              </a:lnSpc>
              <a:spcBef>
                <a:spcPts val="0"/>
              </a:spcBef>
              <a:spcAft>
                <a:spcPts val="0"/>
              </a:spcAft>
              <a:buClr>
                <a:srgbClr val="434343"/>
              </a:buClr>
              <a:buSzPts val="1200"/>
              <a:buNone/>
              <a:defRPr>
                <a:solidFill>
                  <a:srgbClr val="434343"/>
                </a:solidFill>
              </a:defRPr>
            </a:lvl8pPr>
            <a:lvl9pPr lvl="8" rtl="0">
              <a:lnSpc>
                <a:spcPct val="100000"/>
              </a:lnSpc>
              <a:spcBef>
                <a:spcPts val="0"/>
              </a:spcBef>
              <a:spcAft>
                <a:spcPts val="0"/>
              </a:spcAft>
              <a:buClr>
                <a:srgbClr val="434343"/>
              </a:buClr>
              <a:buSzPts val="1200"/>
              <a:buNone/>
              <a:defRPr>
                <a:solidFill>
                  <a:srgbClr val="434343"/>
                </a:solidFill>
              </a:defRPr>
            </a:lvl9pPr>
          </a:lstStyle>
          <a:p/>
        </p:txBody>
      </p:sp>
      <p:sp>
        <p:nvSpPr>
          <p:cNvPr id="75" name="Google Shape;75;p12"/>
          <p:cNvSpPr txBox="1"/>
          <p:nvPr>
            <p:ph idx="3" type="subTitle"/>
          </p:nvPr>
        </p:nvSpPr>
        <p:spPr>
          <a:xfrm>
            <a:off x="4676050" y="3821113"/>
            <a:ext cx="3147900" cy="51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None/>
              <a:defRPr>
                <a:solidFill>
                  <a:srgbClr val="434343"/>
                </a:solidFill>
              </a:defRPr>
            </a:lvl1pPr>
            <a:lvl2pPr lvl="1" rtl="0">
              <a:lnSpc>
                <a:spcPct val="100000"/>
              </a:lnSpc>
              <a:spcBef>
                <a:spcPts val="0"/>
              </a:spcBef>
              <a:spcAft>
                <a:spcPts val="0"/>
              </a:spcAft>
              <a:buClr>
                <a:srgbClr val="434343"/>
              </a:buClr>
              <a:buSzPts val="1200"/>
              <a:buNone/>
              <a:defRPr>
                <a:solidFill>
                  <a:srgbClr val="434343"/>
                </a:solidFill>
              </a:defRPr>
            </a:lvl2pPr>
            <a:lvl3pPr lvl="2" rtl="0">
              <a:lnSpc>
                <a:spcPct val="100000"/>
              </a:lnSpc>
              <a:spcBef>
                <a:spcPts val="0"/>
              </a:spcBef>
              <a:spcAft>
                <a:spcPts val="0"/>
              </a:spcAft>
              <a:buClr>
                <a:srgbClr val="434343"/>
              </a:buClr>
              <a:buSzPts val="1200"/>
              <a:buNone/>
              <a:defRPr>
                <a:solidFill>
                  <a:srgbClr val="434343"/>
                </a:solidFill>
              </a:defRPr>
            </a:lvl3pPr>
            <a:lvl4pPr lvl="3" rtl="0">
              <a:lnSpc>
                <a:spcPct val="100000"/>
              </a:lnSpc>
              <a:spcBef>
                <a:spcPts val="0"/>
              </a:spcBef>
              <a:spcAft>
                <a:spcPts val="0"/>
              </a:spcAft>
              <a:buClr>
                <a:srgbClr val="434343"/>
              </a:buClr>
              <a:buSzPts val="1200"/>
              <a:buNone/>
              <a:defRPr>
                <a:solidFill>
                  <a:srgbClr val="434343"/>
                </a:solidFill>
              </a:defRPr>
            </a:lvl4pPr>
            <a:lvl5pPr lvl="4" rtl="0">
              <a:lnSpc>
                <a:spcPct val="100000"/>
              </a:lnSpc>
              <a:spcBef>
                <a:spcPts val="0"/>
              </a:spcBef>
              <a:spcAft>
                <a:spcPts val="0"/>
              </a:spcAft>
              <a:buClr>
                <a:srgbClr val="434343"/>
              </a:buClr>
              <a:buSzPts val="1200"/>
              <a:buNone/>
              <a:defRPr>
                <a:solidFill>
                  <a:srgbClr val="434343"/>
                </a:solidFill>
              </a:defRPr>
            </a:lvl5pPr>
            <a:lvl6pPr lvl="5" rtl="0">
              <a:lnSpc>
                <a:spcPct val="100000"/>
              </a:lnSpc>
              <a:spcBef>
                <a:spcPts val="0"/>
              </a:spcBef>
              <a:spcAft>
                <a:spcPts val="0"/>
              </a:spcAft>
              <a:buClr>
                <a:srgbClr val="434343"/>
              </a:buClr>
              <a:buSzPts val="1200"/>
              <a:buNone/>
              <a:defRPr>
                <a:solidFill>
                  <a:srgbClr val="434343"/>
                </a:solidFill>
              </a:defRPr>
            </a:lvl6pPr>
            <a:lvl7pPr lvl="6" rtl="0">
              <a:lnSpc>
                <a:spcPct val="100000"/>
              </a:lnSpc>
              <a:spcBef>
                <a:spcPts val="0"/>
              </a:spcBef>
              <a:spcAft>
                <a:spcPts val="0"/>
              </a:spcAft>
              <a:buClr>
                <a:srgbClr val="434343"/>
              </a:buClr>
              <a:buSzPts val="1200"/>
              <a:buNone/>
              <a:defRPr>
                <a:solidFill>
                  <a:srgbClr val="434343"/>
                </a:solidFill>
              </a:defRPr>
            </a:lvl7pPr>
            <a:lvl8pPr lvl="7" rtl="0">
              <a:lnSpc>
                <a:spcPct val="100000"/>
              </a:lnSpc>
              <a:spcBef>
                <a:spcPts val="0"/>
              </a:spcBef>
              <a:spcAft>
                <a:spcPts val="0"/>
              </a:spcAft>
              <a:buClr>
                <a:srgbClr val="434343"/>
              </a:buClr>
              <a:buSzPts val="1200"/>
              <a:buNone/>
              <a:defRPr>
                <a:solidFill>
                  <a:srgbClr val="434343"/>
                </a:solidFill>
              </a:defRPr>
            </a:lvl8pPr>
            <a:lvl9pPr lvl="8" rtl="0">
              <a:lnSpc>
                <a:spcPct val="100000"/>
              </a:lnSpc>
              <a:spcBef>
                <a:spcPts val="0"/>
              </a:spcBef>
              <a:spcAft>
                <a:spcPts val="0"/>
              </a:spcAft>
              <a:buClr>
                <a:srgbClr val="434343"/>
              </a:buClr>
              <a:buSzPts val="1200"/>
              <a:buNone/>
              <a:defRPr>
                <a:solidFill>
                  <a:srgbClr val="434343"/>
                </a:solidFill>
              </a:defRPr>
            </a:lvl9pPr>
          </a:lstStyle>
          <a:p/>
        </p:txBody>
      </p:sp>
      <p:sp>
        <p:nvSpPr>
          <p:cNvPr id="76" name="Google Shape;76;p12"/>
          <p:cNvSpPr txBox="1"/>
          <p:nvPr>
            <p:ph idx="4" type="subTitle"/>
          </p:nvPr>
        </p:nvSpPr>
        <p:spPr>
          <a:xfrm>
            <a:off x="4676050" y="679488"/>
            <a:ext cx="2942100" cy="343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1pPr>
            <a:lvl2pPr lvl="1"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2pPr>
            <a:lvl3pPr lvl="2"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3pPr>
            <a:lvl4pPr lvl="3"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4pPr>
            <a:lvl5pPr lvl="4"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5pPr>
            <a:lvl6pPr lvl="5"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6pPr>
            <a:lvl7pPr lvl="6"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7pPr>
            <a:lvl8pPr lvl="7"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8pPr>
            <a:lvl9pPr lvl="8"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9pPr>
          </a:lstStyle>
          <a:p/>
        </p:txBody>
      </p:sp>
      <p:sp>
        <p:nvSpPr>
          <p:cNvPr id="77" name="Google Shape;77;p12"/>
          <p:cNvSpPr txBox="1"/>
          <p:nvPr>
            <p:ph idx="5" type="subTitle"/>
          </p:nvPr>
        </p:nvSpPr>
        <p:spPr>
          <a:xfrm>
            <a:off x="4676050" y="2144513"/>
            <a:ext cx="2942100" cy="343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1pPr>
            <a:lvl2pPr lvl="1"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2pPr>
            <a:lvl3pPr lvl="2"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3pPr>
            <a:lvl4pPr lvl="3"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4pPr>
            <a:lvl5pPr lvl="4"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5pPr>
            <a:lvl6pPr lvl="5"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6pPr>
            <a:lvl7pPr lvl="6"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7pPr>
            <a:lvl8pPr lvl="7"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8pPr>
            <a:lvl9pPr lvl="8"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9pPr>
          </a:lstStyle>
          <a:p/>
        </p:txBody>
      </p:sp>
      <p:sp>
        <p:nvSpPr>
          <p:cNvPr id="78" name="Google Shape;78;p12"/>
          <p:cNvSpPr txBox="1"/>
          <p:nvPr>
            <p:ph idx="6" type="subTitle"/>
          </p:nvPr>
        </p:nvSpPr>
        <p:spPr>
          <a:xfrm>
            <a:off x="4676050" y="3609688"/>
            <a:ext cx="2942100" cy="343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1pPr>
            <a:lvl2pPr lvl="1"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2pPr>
            <a:lvl3pPr lvl="2"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3pPr>
            <a:lvl4pPr lvl="3"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4pPr>
            <a:lvl5pPr lvl="4"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5pPr>
            <a:lvl6pPr lvl="5"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6pPr>
            <a:lvl7pPr lvl="6"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7pPr>
            <a:lvl8pPr lvl="7"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8pPr>
            <a:lvl9pPr lvl="8" rtl="0">
              <a:lnSpc>
                <a:spcPct val="100000"/>
              </a:lnSpc>
              <a:spcBef>
                <a:spcPts val="0"/>
              </a:spcBef>
              <a:spcAft>
                <a:spcPts val="0"/>
              </a:spcAft>
              <a:buClr>
                <a:srgbClr val="D16676"/>
              </a:buClr>
              <a:buSzPts val="1200"/>
              <a:buFont typeface="Anton"/>
              <a:buNone/>
              <a:defRPr>
                <a:solidFill>
                  <a:srgbClr val="D16676"/>
                </a:solidFill>
                <a:latin typeface="Anton"/>
                <a:ea typeface="Anton"/>
                <a:cs typeface="Anton"/>
                <a:sym typeface="Anton"/>
              </a:defRPr>
            </a:lvl9pPr>
          </a:lstStyle>
          <a:p/>
        </p:txBody>
      </p:sp>
      <p:sp>
        <p:nvSpPr>
          <p:cNvPr id="79" name="Google Shape;79;p12"/>
          <p:cNvSpPr txBox="1"/>
          <p:nvPr>
            <p:ph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6_1_1_2_1_1_1_1_3">
    <p:bg>
      <p:bgPr>
        <a:solidFill>
          <a:srgbClr val="FCFBEB"/>
        </a:solidFill>
      </p:bgPr>
    </p:bg>
    <p:spTree>
      <p:nvGrpSpPr>
        <p:cNvPr id="80" name="Shape 80"/>
        <p:cNvGrpSpPr/>
        <p:nvPr/>
      </p:nvGrpSpPr>
      <p:grpSpPr>
        <a:xfrm>
          <a:off x="0" y="0"/>
          <a:ext cx="0" cy="0"/>
          <a:chOff x="0" y="0"/>
          <a:chExt cx="0" cy="0"/>
        </a:xfrm>
      </p:grpSpPr>
      <p:sp>
        <p:nvSpPr>
          <p:cNvPr id="81" name="Google Shape;81;p13"/>
          <p:cNvSpPr txBox="1"/>
          <p:nvPr>
            <p:ph idx="1" type="subTitle"/>
          </p:nvPr>
        </p:nvSpPr>
        <p:spPr>
          <a:xfrm>
            <a:off x="1907900" y="4245223"/>
            <a:ext cx="20094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000"/>
              <a:buNone/>
              <a:defRPr sz="1000">
                <a:solidFill>
                  <a:srgbClr val="434343"/>
                </a:solidFill>
              </a:defRPr>
            </a:lvl1pPr>
            <a:lvl2pPr lvl="1" rtl="0" algn="ctr">
              <a:lnSpc>
                <a:spcPct val="100000"/>
              </a:lnSpc>
              <a:spcBef>
                <a:spcPts val="0"/>
              </a:spcBef>
              <a:spcAft>
                <a:spcPts val="0"/>
              </a:spcAft>
              <a:buClr>
                <a:srgbClr val="434343"/>
              </a:buClr>
              <a:buSzPts val="1000"/>
              <a:buNone/>
              <a:defRPr sz="1000">
                <a:solidFill>
                  <a:srgbClr val="434343"/>
                </a:solidFill>
              </a:defRPr>
            </a:lvl2pPr>
            <a:lvl3pPr lvl="2" rtl="0" algn="ctr">
              <a:lnSpc>
                <a:spcPct val="100000"/>
              </a:lnSpc>
              <a:spcBef>
                <a:spcPts val="0"/>
              </a:spcBef>
              <a:spcAft>
                <a:spcPts val="0"/>
              </a:spcAft>
              <a:buClr>
                <a:srgbClr val="434343"/>
              </a:buClr>
              <a:buSzPts val="1000"/>
              <a:buNone/>
              <a:defRPr sz="1000">
                <a:solidFill>
                  <a:srgbClr val="434343"/>
                </a:solidFill>
              </a:defRPr>
            </a:lvl3pPr>
            <a:lvl4pPr lvl="3" rtl="0" algn="ctr">
              <a:lnSpc>
                <a:spcPct val="100000"/>
              </a:lnSpc>
              <a:spcBef>
                <a:spcPts val="0"/>
              </a:spcBef>
              <a:spcAft>
                <a:spcPts val="0"/>
              </a:spcAft>
              <a:buClr>
                <a:srgbClr val="434343"/>
              </a:buClr>
              <a:buSzPts val="1000"/>
              <a:buNone/>
              <a:defRPr sz="1000">
                <a:solidFill>
                  <a:srgbClr val="434343"/>
                </a:solidFill>
              </a:defRPr>
            </a:lvl4pPr>
            <a:lvl5pPr lvl="4" rtl="0" algn="ctr">
              <a:lnSpc>
                <a:spcPct val="100000"/>
              </a:lnSpc>
              <a:spcBef>
                <a:spcPts val="0"/>
              </a:spcBef>
              <a:spcAft>
                <a:spcPts val="0"/>
              </a:spcAft>
              <a:buClr>
                <a:srgbClr val="434343"/>
              </a:buClr>
              <a:buSzPts val="1000"/>
              <a:buNone/>
              <a:defRPr sz="1000">
                <a:solidFill>
                  <a:srgbClr val="434343"/>
                </a:solidFill>
              </a:defRPr>
            </a:lvl5pPr>
            <a:lvl6pPr lvl="5" rtl="0" algn="ctr">
              <a:lnSpc>
                <a:spcPct val="100000"/>
              </a:lnSpc>
              <a:spcBef>
                <a:spcPts val="0"/>
              </a:spcBef>
              <a:spcAft>
                <a:spcPts val="0"/>
              </a:spcAft>
              <a:buClr>
                <a:srgbClr val="434343"/>
              </a:buClr>
              <a:buSzPts val="1000"/>
              <a:buNone/>
              <a:defRPr sz="1000">
                <a:solidFill>
                  <a:srgbClr val="434343"/>
                </a:solidFill>
              </a:defRPr>
            </a:lvl6pPr>
            <a:lvl7pPr lvl="6" rtl="0" algn="ctr">
              <a:lnSpc>
                <a:spcPct val="100000"/>
              </a:lnSpc>
              <a:spcBef>
                <a:spcPts val="0"/>
              </a:spcBef>
              <a:spcAft>
                <a:spcPts val="0"/>
              </a:spcAft>
              <a:buClr>
                <a:srgbClr val="434343"/>
              </a:buClr>
              <a:buSzPts val="1000"/>
              <a:buNone/>
              <a:defRPr sz="1000">
                <a:solidFill>
                  <a:srgbClr val="434343"/>
                </a:solidFill>
              </a:defRPr>
            </a:lvl7pPr>
            <a:lvl8pPr lvl="7" rtl="0" algn="ctr">
              <a:lnSpc>
                <a:spcPct val="100000"/>
              </a:lnSpc>
              <a:spcBef>
                <a:spcPts val="0"/>
              </a:spcBef>
              <a:spcAft>
                <a:spcPts val="0"/>
              </a:spcAft>
              <a:buClr>
                <a:srgbClr val="434343"/>
              </a:buClr>
              <a:buSzPts val="1000"/>
              <a:buNone/>
              <a:defRPr sz="1000">
                <a:solidFill>
                  <a:srgbClr val="434343"/>
                </a:solidFill>
              </a:defRPr>
            </a:lvl8pPr>
            <a:lvl9pPr lvl="8" rtl="0" algn="ctr">
              <a:lnSpc>
                <a:spcPct val="100000"/>
              </a:lnSpc>
              <a:spcBef>
                <a:spcPts val="0"/>
              </a:spcBef>
              <a:spcAft>
                <a:spcPts val="0"/>
              </a:spcAft>
              <a:buClr>
                <a:srgbClr val="434343"/>
              </a:buClr>
              <a:buSzPts val="1000"/>
              <a:buNone/>
              <a:defRPr sz="1000">
                <a:solidFill>
                  <a:srgbClr val="434343"/>
                </a:solidFill>
              </a:defRPr>
            </a:lvl9pPr>
          </a:lstStyle>
          <a:p/>
        </p:txBody>
      </p:sp>
      <p:sp>
        <p:nvSpPr>
          <p:cNvPr id="82" name="Google Shape;82;p13"/>
          <p:cNvSpPr txBox="1"/>
          <p:nvPr>
            <p:ph idx="2" type="subTitle"/>
          </p:nvPr>
        </p:nvSpPr>
        <p:spPr>
          <a:xfrm>
            <a:off x="5226700" y="4245223"/>
            <a:ext cx="20094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000"/>
              <a:buNone/>
              <a:defRPr sz="1000">
                <a:solidFill>
                  <a:srgbClr val="434343"/>
                </a:solidFill>
              </a:defRPr>
            </a:lvl1pPr>
            <a:lvl2pPr lvl="1" rtl="0" algn="ctr">
              <a:lnSpc>
                <a:spcPct val="100000"/>
              </a:lnSpc>
              <a:spcBef>
                <a:spcPts val="0"/>
              </a:spcBef>
              <a:spcAft>
                <a:spcPts val="0"/>
              </a:spcAft>
              <a:buClr>
                <a:srgbClr val="434343"/>
              </a:buClr>
              <a:buSzPts val="1000"/>
              <a:buNone/>
              <a:defRPr sz="1000">
                <a:solidFill>
                  <a:srgbClr val="434343"/>
                </a:solidFill>
              </a:defRPr>
            </a:lvl2pPr>
            <a:lvl3pPr lvl="2" rtl="0" algn="ctr">
              <a:lnSpc>
                <a:spcPct val="100000"/>
              </a:lnSpc>
              <a:spcBef>
                <a:spcPts val="0"/>
              </a:spcBef>
              <a:spcAft>
                <a:spcPts val="0"/>
              </a:spcAft>
              <a:buClr>
                <a:srgbClr val="434343"/>
              </a:buClr>
              <a:buSzPts val="1000"/>
              <a:buNone/>
              <a:defRPr sz="1000">
                <a:solidFill>
                  <a:srgbClr val="434343"/>
                </a:solidFill>
              </a:defRPr>
            </a:lvl3pPr>
            <a:lvl4pPr lvl="3" rtl="0" algn="ctr">
              <a:lnSpc>
                <a:spcPct val="100000"/>
              </a:lnSpc>
              <a:spcBef>
                <a:spcPts val="0"/>
              </a:spcBef>
              <a:spcAft>
                <a:spcPts val="0"/>
              </a:spcAft>
              <a:buClr>
                <a:srgbClr val="434343"/>
              </a:buClr>
              <a:buSzPts val="1000"/>
              <a:buNone/>
              <a:defRPr sz="1000">
                <a:solidFill>
                  <a:srgbClr val="434343"/>
                </a:solidFill>
              </a:defRPr>
            </a:lvl4pPr>
            <a:lvl5pPr lvl="4" rtl="0" algn="ctr">
              <a:lnSpc>
                <a:spcPct val="100000"/>
              </a:lnSpc>
              <a:spcBef>
                <a:spcPts val="0"/>
              </a:spcBef>
              <a:spcAft>
                <a:spcPts val="0"/>
              </a:spcAft>
              <a:buClr>
                <a:srgbClr val="434343"/>
              </a:buClr>
              <a:buSzPts val="1000"/>
              <a:buNone/>
              <a:defRPr sz="1000">
                <a:solidFill>
                  <a:srgbClr val="434343"/>
                </a:solidFill>
              </a:defRPr>
            </a:lvl5pPr>
            <a:lvl6pPr lvl="5" rtl="0" algn="ctr">
              <a:lnSpc>
                <a:spcPct val="100000"/>
              </a:lnSpc>
              <a:spcBef>
                <a:spcPts val="0"/>
              </a:spcBef>
              <a:spcAft>
                <a:spcPts val="0"/>
              </a:spcAft>
              <a:buClr>
                <a:srgbClr val="434343"/>
              </a:buClr>
              <a:buSzPts val="1000"/>
              <a:buNone/>
              <a:defRPr sz="1000">
                <a:solidFill>
                  <a:srgbClr val="434343"/>
                </a:solidFill>
              </a:defRPr>
            </a:lvl6pPr>
            <a:lvl7pPr lvl="6" rtl="0" algn="ctr">
              <a:lnSpc>
                <a:spcPct val="100000"/>
              </a:lnSpc>
              <a:spcBef>
                <a:spcPts val="0"/>
              </a:spcBef>
              <a:spcAft>
                <a:spcPts val="0"/>
              </a:spcAft>
              <a:buClr>
                <a:srgbClr val="434343"/>
              </a:buClr>
              <a:buSzPts val="1000"/>
              <a:buNone/>
              <a:defRPr sz="1000">
                <a:solidFill>
                  <a:srgbClr val="434343"/>
                </a:solidFill>
              </a:defRPr>
            </a:lvl7pPr>
            <a:lvl8pPr lvl="7" rtl="0" algn="ctr">
              <a:lnSpc>
                <a:spcPct val="100000"/>
              </a:lnSpc>
              <a:spcBef>
                <a:spcPts val="0"/>
              </a:spcBef>
              <a:spcAft>
                <a:spcPts val="0"/>
              </a:spcAft>
              <a:buClr>
                <a:srgbClr val="434343"/>
              </a:buClr>
              <a:buSzPts val="1000"/>
              <a:buNone/>
              <a:defRPr sz="1000">
                <a:solidFill>
                  <a:srgbClr val="434343"/>
                </a:solidFill>
              </a:defRPr>
            </a:lvl8pPr>
            <a:lvl9pPr lvl="8" rtl="0" algn="ctr">
              <a:lnSpc>
                <a:spcPct val="100000"/>
              </a:lnSpc>
              <a:spcBef>
                <a:spcPts val="0"/>
              </a:spcBef>
              <a:spcAft>
                <a:spcPts val="0"/>
              </a:spcAft>
              <a:buClr>
                <a:srgbClr val="434343"/>
              </a:buClr>
              <a:buSzPts val="1000"/>
              <a:buNone/>
              <a:defRPr sz="1000">
                <a:solidFill>
                  <a:srgbClr val="434343"/>
                </a:solidFill>
              </a:defRPr>
            </a:lvl9pPr>
          </a:lstStyle>
          <a:p/>
        </p:txBody>
      </p:sp>
      <p:sp>
        <p:nvSpPr>
          <p:cNvPr id="83" name="Google Shape;83;p13"/>
          <p:cNvSpPr txBox="1"/>
          <p:nvPr>
            <p:ph idx="3" type="subTitle"/>
          </p:nvPr>
        </p:nvSpPr>
        <p:spPr>
          <a:xfrm>
            <a:off x="1907900" y="3947748"/>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84" name="Google Shape;84;p13"/>
          <p:cNvSpPr txBox="1"/>
          <p:nvPr>
            <p:ph idx="4" type="subTitle"/>
          </p:nvPr>
        </p:nvSpPr>
        <p:spPr>
          <a:xfrm>
            <a:off x="5226700" y="3947748"/>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85" name="Google Shape;85;p13"/>
          <p:cNvSpPr txBox="1"/>
          <p:nvPr>
            <p:ph idx="5" type="subTitle"/>
          </p:nvPr>
        </p:nvSpPr>
        <p:spPr>
          <a:xfrm>
            <a:off x="1907900" y="2565848"/>
            <a:ext cx="20094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000"/>
              <a:buNone/>
              <a:defRPr sz="1000">
                <a:solidFill>
                  <a:srgbClr val="434343"/>
                </a:solidFill>
              </a:defRPr>
            </a:lvl1pPr>
            <a:lvl2pPr lvl="1" rtl="0" algn="ctr">
              <a:lnSpc>
                <a:spcPct val="100000"/>
              </a:lnSpc>
              <a:spcBef>
                <a:spcPts val="0"/>
              </a:spcBef>
              <a:spcAft>
                <a:spcPts val="0"/>
              </a:spcAft>
              <a:buClr>
                <a:srgbClr val="434343"/>
              </a:buClr>
              <a:buSzPts val="1000"/>
              <a:buNone/>
              <a:defRPr sz="1000">
                <a:solidFill>
                  <a:srgbClr val="434343"/>
                </a:solidFill>
              </a:defRPr>
            </a:lvl2pPr>
            <a:lvl3pPr lvl="2" rtl="0" algn="ctr">
              <a:lnSpc>
                <a:spcPct val="100000"/>
              </a:lnSpc>
              <a:spcBef>
                <a:spcPts val="0"/>
              </a:spcBef>
              <a:spcAft>
                <a:spcPts val="0"/>
              </a:spcAft>
              <a:buClr>
                <a:srgbClr val="434343"/>
              </a:buClr>
              <a:buSzPts val="1000"/>
              <a:buNone/>
              <a:defRPr sz="1000">
                <a:solidFill>
                  <a:srgbClr val="434343"/>
                </a:solidFill>
              </a:defRPr>
            </a:lvl3pPr>
            <a:lvl4pPr lvl="3" rtl="0" algn="ctr">
              <a:lnSpc>
                <a:spcPct val="100000"/>
              </a:lnSpc>
              <a:spcBef>
                <a:spcPts val="0"/>
              </a:spcBef>
              <a:spcAft>
                <a:spcPts val="0"/>
              </a:spcAft>
              <a:buClr>
                <a:srgbClr val="434343"/>
              </a:buClr>
              <a:buSzPts val="1000"/>
              <a:buNone/>
              <a:defRPr sz="1000">
                <a:solidFill>
                  <a:srgbClr val="434343"/>
                </a:solidFill>
              </a:defRPr>
            </a:lvl4pPr>
            <a:lvl5pPr lvl="4" rtl="0" algn="ctr">
              <a:lnSpc>
                <a:spcPct val="100000"/>
              </a:lnSpc>
              <a:spcBef>
                <a:spcPts val="0"/>
              </a:spcBef>
              <a:spcAft>
                <a:spcPts val="0"/>
              </a:spcAft>
              <a:buClr>
                <a:srgbClr val="434343"/>
              </a:buClr>
              <a:buSzPts val="1000"/>
              <a:buNone/>
              <a:defRPr sz="1000">
                <a:solidFill>
                  <a:srgbClr val="434343"/>
                </a:solidFill>
              </a:defRPr>
            </a:lvl5pPr>
            <a:lvl6pPr lvl="5" rtl="0" algn="ctr">
              <a:lnSpc>
                <a:spcPct val="100000"/>
              </a:lnSpc>
              <a:spcBef>
                <a:spcPts val="0"/>
              </a:spcBef>
              <a:spcAft>
                <a:spcPts val="0"/>
              </a:spcAft>
              <a:buClr>
                <a:srgbClr val="434343"/>
              </a:buClr>
              <a:buSzPts val="1000"/>
              <a:buNone/>
              <a:defRPr sz="1000">
                <a:solidFill>
                  <a:srgbClr val="434343"/>
                </a:solidFill>
              </a:defRPr>
            </a:lvl6pPr>
            <a:lvl7pPr lvl="6" rtl="0" algn="ctr">
              <a:lnSpc>
                <a:spcPct val="100000"/>
              </a:lnSpc>
              <a:spcBef>
                <a:spcPts val="0"/>
              </a:spcBef>
              <a:spcAft>
                <a:spcPts val="0"/>
              </a:spcAft>
              <a:buClr>
                <a:srgbClr val="434343"/>
              </a:buClr>
              <a:buSzPts val="1000"/>
              <a:buNone/>
              <a:defRPr sz="1000">
                <a:solidFill>
                  <a:srgbClr val="434343"/>
                </a:solidFill>
              </a:defRPr>
            </a:lvl7pPr>
            <a:lvl8pPr lvl="7" rtl="0" algn="ctr">
              <a:lnSpc>
                <a:spcPct val="100000"/>
              </a:lnSpc>
              <a:spcBef>
                <a:spcPts val="0"/>
              </a:spcBef>
              <a:spcAft>
                <a:spcPts val="0"/>
              </a:spcAft>
              <a:buClr>
                <a:srgbClr val="434343"/>
              </a:buClr>
              <a:buSzPts val="1000"/>
              <a:buNone/>
              <a:defRPr sz="1000">
                <a:solidFill>
                  <a:srgbClr val="434343"/>
                </a:solidFill>
              </a:defRPr>
            </a:lvl8pPr>
            <a:lvl9pPr lvl="8" rtl="0" algn="ctr">
              <a:lnSpc>
                <a:spcPct val="100000"/>
              </a:lnSpc>
              <a:spcBef>
                <a:spcPts val="0"/>
              </a:spcBef>
              <a:spcAft>
                <a:spcPts val="0"/>
              </a:spcAft>
              <a:buClr>
                <a:srgbClr val="434343"/>
              </a:buClr>
              <a:buSzPts val="1000"/>
              <a:buNone/>
              <a:defRPr sz="1000">
                <a:solidFill>
                  <a:srgbClr val="434343"/>
                </a:solidFill>
              </a:defRPr>
            </a:lvl9pPr>
          </a:lstStyle>
          <a:p/>
        </p:txBody>
      </p:sp>
      <p:sp>
        <p:nvSpPr>
          <p:cNvPr id="86" name="Google Shape;86;p13"/>
          <p:cNvSpPr txBox="1"/>
          <p:nvPr>
            <p:ph idx="6" type="subTitle"/>
          </p:nvPr>
        </p:nvSpPr>
        <p:spPr>
          <a:xfrm>
            <a:off x="5226700" y="2565848"/>
            <a:ext cx="20094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000"/>
              <a:buNone/>
              <a:defRPr sz="1000">
                <a:solidFill>
                  <a:srgbClr val="434343"/>
                </a:solidFill>
              </a:defRPr>
            </a:lvl1pPr>
            <a:lvl2pPr lvl="1" rtl="0" algn="ctr">
              <a:lnSpc>
                <a:spcPct val="100000"/>
              </a:lnSpc>
              <a:spcBef>
                <a:spcPts val="0"/>
              </a:spcBef>
              <a:spcAft>
                <a:spcPts val="0"/>
              </a:spcAft>
              <a:buClr>
                <a:srgbClr val="434343"/>
              </a:buClr>
              <a:buSzPts val="1000"/>
              <a:buNone/>
              <a:defRPr sz="1000">
                <a:solidFill>
                  <a:srgbClr val="434343"/>
                </a:solidFill>
              </a:defRPr>
            </a:lvl2pPr>
            <a:lvl3pPr lvl="2" rtl="0" algn="ctr">
              <a:lnSpc>
                <a:spcPct val="100000"/>
              </a:lnSpc>
              <a:spcBef>
                <a:spcPts val="0"/>
              </a:spcBef>
              <a:spcAft>
                <a:spcPts val="0"/>
              </a:spcAft>
              <a:buClr>
                <a:srgbClr val="434343"/>
              </a:buClr>
              <a:buSzPts val="1000"/>
              <a:buNone/>
              <a:defRPr sz="1000">
                <a:solidFill>
                  <a:srgbClr val="434343"/>
                </a:solidFill>
              </a:defRPr>
            </a:lvl3pPr>
            <a:lvl4pPr lvl="3" rtl="0" algn="ctr">
              <a:lnSpc>
                <a:spcPct val="100000"/>
              </a:lnSpc>
              <a:spcBef>
                <a:spcPts val="0"/>
              </a:spcBef>
              <a:spcAft>
                <a:spcPts val="0"/>
              </a:spcAft>
              <a:buClr>
                <a:srgbClr val="434343"/>
              </a:buClr>
              <a:buSzPts val="1000"/>
              <a:buNone/>
              <a:defRPr sz="1000">
                <a:solidFill>
                  <a:srgbClr val="434343"/>
                </a:solidFill>
              </a:defRPr>
            </a:lvl4pPr>
            <a:lvl5pPr lvl="4" rtl="0" algn="ctr">
              <a:lnSpc>
                <a:spcPct val="100000"/>
              </a:lnSpc>
              <a:spcBef>
                <a:spcPts val="0"/>
              </a:spcBef>
              <a:spcAft>
                <a:spcPts val="0"/>
              </a:spcAft>
              <a:buClr>
                <a:srgbClr val="434343"/>
              </a:buClr>
              <a:buSzPts val="1000"/>
              <a:buNone/>
              <a:defRPr sz="1000">
                <a:solidFill>
                  <a:srgbClr val="434343"/>
                </a:solidFill>
              </a:defRPr>
            </a:lvl5pPr>
            <a:lvl6pPr lvl="5" rtl="0" algn="ctr">
              <a:lnSpc>
                <a:spcPct val="100000"/>
              </a:lnSpc>
              <a:spcBef>
                <a:spcPts val="0"/>
              </a:spcBef>
              <a:spcAft>
                <a:spcPts val="0"/>
              </a:spcAft>
              <a:buClr>
                <a:srgbClr val="434343"/>
              </a:buClr>
              <a:buSzPts val="1000"/>
              <a:buNone/>
              <a:defRPr sz="1000">
                <a:solidFill>
                  <a:srgbClr val="434343"/>
                </a:solidFill>
              </a:defRPr>
            </a:lvl6pPr>
            <a:lvl7pPr lvl="6" rtl="0" algn="ctr">
              <a:lnSpc>
                <a:spcPct val="100000"/>
              </a:lnSpc>
              <a:spcBef>
                <a:spcPts val="0"/>
              </a:spcBef>
              <a:spcAft>
                <a:spcPts val="0"/>
              </a:spcAft>
              <a:buClr>
                <a:srgbClr val="434343"/>
              </a:buClr>
              <a:buSzPts val="1000"/>
              <a:buNone/>
              <a:defRPr sz="1000">
                <a:solidFill>
                  <a:srgbClr val="434343"/>
                </a:solidFill>
              </a:defRPr>
            </a:lvl7pPr>
            <a:lvl8pPr lvl="7" rtl="0" algn="ctr">
              <a:lnSpc>
                <a:spcPct val="100000"/>
              </a:lnSpc>
              <a:spcBef>
                <a:spcPts val="0"/>
              </a:spcBef>
              <a:spcAft>
                <a:spcPts val="0"/>
              </a:spcAft>
              <a:buClr>
                <a:srgbClr val="434343"/>
              </a:buClr>
              <a:buSzPts val="1000"/>
              <a:buNone/>
              <a:defRPr sz="1000">
                <a:solidFill>
                  <a:srgbClr val="434343"/>
                </a:solidFill>
              </a:defRPr>
            </a:lvl8pPr>
            <a:lvl9pPr lvl="8" rtl="0" algn="ctr">
              <a:lnSpc>
                <a:spcPct val="100000"/>
              </a:lnSpc>
              <a:spcBef>
                <a:spcPts val="0"/>
              </a:spcBef>
              <a:spcAft>
                <a:spcPts val="0"/>
              </a:spcAft>
              <a:buClr>
                <a:srgbClr val="434343"/>
              </a:buClr>
              <a:buSzPts val="1000"/>
              <a:buNone/>
              <a:defRPr sz="1000">
                <a:solidFill>
                  <a:srgbClr val="434343"/>
                </a:solidFill>
              </a:defRPr>
            </a:lvl9pPr>
          </a:lstStyle>
          <a:p/>
        </p:txBody>
      </p:sp>
      <p:sp>
        <p:nvSpPr>
          <p:cNvPr id="87" name="Google Shape;87;p13"/>
          <p:cNvSpPr txBox="1"/>
          <p:nvPr>
            <p:ph idx="7" type="subTitle"/>
          </p:nvPr>
        </p:nvSpPr>
        <p:spPr>
          <a:xfrm>
            <a:off x="1907900" y="2268373"/>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88" name="Google Shape;88;p13"/>
          <p:cNvSpPr txBox="1"/>
          <p:nvPr>
            <p:ph idx="8" type="subTitle"/>
          </p:nvPr>
        </p:nvSpPr>
        <p:spPr>
          <a:xfrm>
            <a:off x="5226700" y="2268373"/>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89" name="Google Shape;89;p13"/>
          <p:cNvSpPr txBox="1"/>
          <p:nvPr>
            <p:ph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6_1_1_2_1_1_1_1_4">
    <p:bg>
      <p:bgPr>
        <a:solidFill>
          <a:srgbClr val="FCFBEB"/>
        </a:solidFill>
      </p:bgPr>
    </p:bg>
    <p:spTree>
      <p:nvGrpSpPr>
        <p:cNvPr id="90" name="Shape 90"/>
        <p:cNvGrpSpPr/>
        <p:nvPr/>
      </p:nvGrpSpPr>
      <p:grpSpPr>
        <a:xfrm>
          <a:off x="0" y="0"/>
          <a:ext cx="0" cy="0"/>
          <a:chOff x="0" y="0"/>
          <a:chExt cx="0" cy="0"/>
        </a:xfrm>
      </p:grpSpPr>
      <p:sp>
        <p:nvSpPr>
          <p:cNvPr id="91" name="Google Shape;91;p14"/>
          <p:cNvSpPr/>
          <p:nvPr/>
        </p:nvSpPr>
        <p:spPr>
          <a:xfrm>
            <a:off x="848100" y="1212155"/>
            <a:ext cx="2719200" cy="2719200"/>
          </a:xfrm>
          <a:prstGeom prst="ellipse">
            <a:avLst/>
          </a:prstGeom>
          <a:solidFill>
            <a:srgbClr val="97CE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5931600" y="1499680"/>
            <a:ext cx="2144100" cy="2144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3086425" y="1086155"/>
            <a:ext cx="2971200" cy="2971200"/>
          </a:xfrm>
          <a:prstGeom prst="ellipse">
            <a:avLst/>
          </a:prstGeom>
          <a:solidFill>
            <a:srgbClr val="D16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idx="1" type="subTitle"/>
          </p:nvPr>
        </p:nvSpPr>
        <p:spPr>
          <a:xfrm>
            <a:off x="1471250" y="2360250"/>
            <a:ext cx="14730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434343"/>
              </a:buClr>
              <a:buSzPts val="1000"/>
              <a:buNone/>
              <a:defRPr sz="1000">
                <a:solidFill>
                  <a:srgbClr val="434343"/>
                </a:solidFill>
              </a:defRPr>
            </a:lvl2pPr>
            <a:lvl3pPr lvl="2" rtl="0" algn="ctr">
              <a:lnSpc>
                <a:spcPct val="100000"/>
              </a:lnSpc>
              <a:spcBef>
                <a:spcPts val="0"/>
              </a:spcBef>
              <a:spcAft>
                <a:spcPts val="0"/>
              </a:spcAft>
              <a:buClr>
                <a:srgbClr val="434343"/>
              </a:buClr>
              <a:buSzPts val="1000"/>
              <a:buNone/>
              <a:defRPr sz="1000">
                <a:solidFill>
                  <a:srgbClr val="434343"/>
                </a:solidFill>
              </a:defRPr>
            </a:lvl3pPr>
            <a:lvl4pPr lvl="3" rtl="0" algn="ctr">
              <a:lnSpc>
                <a:spcPct val="100000"/>
              </a:lnSpc>
              <a:spcBef>
                <a:spcPts val="0"/>
              </a:spcBef>
              <a:spcAft>
                <a:spcPts val="0"/>
              </a:spcAft>
              <a:buClr>
                <a:srgbClr val="434343"/>
              </a:buClr>
              <a:buSzPts val="1000"/>
              <a:buNone/>
              <a:defRPr sz="1000">
                <a:solidFill>
                  <a:srgbClr val="434343"/>
                </a:solidFill>
              </a:defRPr>
            </a:lvl4pPr>
            <a:lvl5pPr lvl="4" rtl="0" algn="ctr">
              <a:lnSpc>
                <a:spcPct val="100000"/>
              </a:lnSpc>
              <a:spcBef>
                <a:spcPts val="0"/>
              </a:spcBef>
              <a:spcAft>
                <a:spcPts val="0"/>
              </a:spcAft>
              <a:buClr>
                <a:srgbClr val="434343"/>
              </a:buClr>
              <a:buSzPts val="1000"/>
              <a:buNone/>
              <a:defRPr sz="1000">
                <a:solidFill>
                  <a:srgbClr val="434343"/>
                </a:solidFill>
              </a:defRPr>
            </a:lvl5pPr>
            <a:lvl6pPr lvl="5" rtl="0" algn="ctr">
              <a:lnSpc>
                <a:spcPct val="100000"/>
              </a:lnSpc>
              <a:spcBef>
                <a:spcPts val="0"/>
              </a:spcBef>
              <a:spcAft>
                <a:spcPts val="0"/>
              </a:spcAft>
              <a:buClr>
                <a:srgbClr val="434343"/>
              </a:buClr>
              <a:buSzPts val="1000"/>
              <a:buNone/>
              <a:defRPr sz="1000">
                <a:solidFill>
                  <a:srgbClr val="434343"/>
                </a:solidFill>
              </a:defRPr>
            </a:lvl6pPr>
            <a:lvl7pPr lvl="6" rtl="0" algn="ctr">
              <a:lnSpc>
                <a:spcPct val="100000"/>
              </a:lnSpc>
              <a:spcBef>
                <a:spcPts val="0"/>
              </a:spcBef>
              <a:spcAft>
                <a:spcPts val="0"/>
              </a:spcAft>
              <a:buClr>
                <a:srgbClr val="434343"/>
              </a:buClr>
              <a:buSzPts val="1000"/>
              <a:buNone/>
              <a:defRPr sz="1000">
                <a:solidFill>
                  <a:srgbClr val="434343"/>
                </a:solidFill>
              </a:defRPr>
            </a:lvl7pPr>
            <a:lvl8pPr lvl="7" rtl="0" algn="ctr">
              <a:lnSpc>
                <a:spcPct val="100000"/>
              </a:lnSpc>
              <a:spcBef>
                <a:spcPts val="0"/>
              </a:spcBef>
              <a:spcAft>
                <a:spcPts val="0"/>
              </a:spcAft>
              <a:buClr>
                <a:srgbClr val="434343"/>
              </a:buClr>
              <a:buSzPts val="1000"/>
              <a:buNone/>
              <a:defRPr sz="1000">
                <a:solidFill>
                  <a:srgbClr val="434343"/>
                </a:solidFill>
              </a:defRPr>
            </a:lvl8pPr>
            <a:lvl9pPr lvl="8" rtl="0" algn="ctr">
              <a:lnSpc>
                <a:spcPct val="100000"/>
              </a:lnSpc>
              <a:spcBef>
                <a:spcPts val="0"/>
              </a:spcBef>
              <a:spcAft>
                <a:spcPts val="0"/>
              </a:spcAft>
              <a:buClr>
                <a:srgbClr val="434343"/>
              </a:buClr>
              <a:buSzPts val="1000"/>
              <a:buNone/>
              <a:defRPr sz="1000">
                <a:solidFill>
                  <a:srgbClr val="434343"/>
                </a:solidFill>
              </a:defRPr>
            </a:lvl9pPr>
          </a:lstStyle>
          <a:p/>
        </p:txBody>
      </p:sp>
      <p:sp>
        <p:nvSpPr>
          <p:cNvPr id="95" name="Google Shape;95;p14"/>
          <p:cNvSpPr txBox="1"/>
          <p:nvPr>
            <p:ph idx="2" type="subTitle"/>
          </p:nvPr>
        </p:nvSpPr>
        <p:spPr>
          <a:xfrm>
            <a:off x="3835500" y="2360200"/>
            <a:ext cx="14730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000"/>
              <a:buNone/>
              <a:defRPr sz="1000">
                <a:solidFill>
                  <a:srgbClr val="434343"/>
                </a:solidFill>
              </a:defRPr>
            </a:lvl1pPr>
            <a:lvl2pPr lvl="1" rtl="0" algn="ctr">
              <a:lnSpc>
                <a:spcPct val="100000"/>
              </a:lnSpc>
              <a:spcBef>
                <a:spcPts val="0"/>
              </a:spcBef>
              <a:spcAft>
                <a:spcPts val="0"/>
              </a:spcAft>
              <a:buClr>
                <a:srgbClr val="434343"/>
              </a:buClr>
              <a:buSzPts val="1000"/>
              <a:buNone/>
              <a:defRPr sz="1000">
                <a:solidFill>
                  <a:srgbClr val="434343"/>
                </a:solidFill>
              </a:defRPr>
            </a:lvl2pPr>
            <a:lvl3pPr lvl="2" rtl="0" algn="ctr">
              <a:lnSpc>
                <a:spcPct val="100000"/>
              </a:lnSpc>
              <a:spcBef>
                <a:spcPts val="0"/>
              </a:spcBef>
              <a:spcAft>
                <a:spcPts val="0"/>
              </a:spcAft>
              <a:buClr>
                <a:srgbClr val="434343"/>
              </a:buClr>
              <a:buSzPts val="1000"/>
              <a:buNone/>
              <a:defRPr sz="1000">
                <a:solidFill>
                  <a:srgbClr val="434343"/>
                </a:solidFill>
              </a:defRPr>
            </a:lvl3pPr>
            <a:lvl4pPr lvl="3" rtl="0" algn="ctr">
              <a:lnSpc>
                <a:spcPct val="100000"/>
              </a:lnSpc>
              <a:spcBef>
                <a:spcPts val="0"/>
              </a:spcBef>
              <a:spcAft>
                <a:spcPts val="0"/>
              </a:spcAft>
              <a:buClr>
                <a:srgbClr val="434343"/>
              </a:buClr>
              <a:buSzPts val="1000"/>
              <a:buNone/>
              <a:defRPr sz="1000">
                <a:solidFill>
                  <a:srgbClr val="434343"/>
                </a:solidFill>
              </a:defRPr>
            </a:lvl4pPr>
            <a:lvl5pPr lvl="4" rtl="0" algn="ctr">
              <a:lnSpc>
                <a:spcPct val="100000"/>
              </a:lnSpc>
              <a:spcBef>
                <a:spcPts val="0"/>
              </a:spcBef>
              <a:spcAft>
                <a:spcPts val="0"/>
              </a:spcAft>
              <a:buClr>
                <a:srgbClr val="434343"/>
              </a:buClr>
              <a:buSzPts val="1000"/>
              <a:buNone/>
              <a:defRPr sz="1000">
                <a:solidFill>
                  <a:srgbClr val="434343"/>
                </a:solidFill>
              </a:defRPr>
            </a:lvl5pPr>
            <a:lvl6pPr lvl="5" rtl="0" algn="ctr">
              <a:lnSpc>
                <a:spcPct val="100000"/>
              </a:lnSpc>
              <a:spcBef>
                <a:spcPts val="0"/>
              </a:spcBef>
              <a:spcAft>
                <a:spcPts val="0"/>
              </a:spcAft>
              <a:buClr>
                <a:srgbClr val="434343"/>
              </a:buClr>
              <a:buSzPts val="1000"/>
              <a:buNone/>
              <a:defRPr sz="1000">
                <a:solidFill>
                  <a:srgbClr val="434343"/>
                </a:solidFill>
              </a:defRPr>
            </a:lvl6pPr>
            <a:lvl7pPr lvl="6" rtl="0" algn="ctr">
              <a:lnSpc>
                <a:spcPct val="100000"/>
              </a:lnSpc>
              <a:spcBef>
                <a:spcPts val="0"/>
              </a:spcBef>
              <a:spcAft>
                <a:spcPts val="0"/>
              </a:spcAft>
              <a:buClr>
                <a:srgbClr val="434343"/>
              </a:buClr>
              <a:buSzPts val="1000"/>
              <a:buNone/>
              <a:defRPr sz="1000">
                <a:solidFill>
                  <a:srgbClr val="434343"/>
                </a:solidFill>
              </a:defRPr>
            </a:lvl7pPr>
            <a:lvl8pPr lvl="7" rtl="0" algn="ctr">
              <a:lnSpc>
                <a:spcPct val="100000"/>
              </a:lnSpc>
              <a:spcBef>
                <a:spcPts val="0"/>
              </a:spcBef>
              <a:spcAft>
                <a:spcPts val="0"/>
              </a:spcAft>
              <a:buClr>
                <a:srgbClr val="434343"/>
              </a:buClr>
              <a:buSzPts val="1000"/>
              <a:buNone/>
              <a:defRPr sz="1000">
                <a:solidFill>
                  <a:srgbClr val="434343"/>
                </a:solidFill>
              </a:defRPr>
            </a:lvl8pPr>
            <a:lvl9pPr lvl="8" rtl="0" algn="ctr">
              <a:lnSpc>
                <a:spcPct val="100000"/>
              </a:lnSpc>
              <a:spcBef>
                <a:spcPts val="0"/>
              </a:spcBef>
              <a:spcAft>
                <a:spcPts val="0"/>
              </a:spcAft>
              <a:buClr>
                <a:srgbClr val="434343"/>
              </a:buClr>
              <a:buSzPts val="1000"/>
              <a:buNone/>
              <a:defRPr sz="1000">
                <a:solidFill>
                  <a:srgbClr val="434343"/>
                </a:solidFill>
              </a:defRPr>
            </a:lvl9pPr>
          </a:lstStyle>
          <a:p/>
        </p:txBody>
      </p:sp>
      <p:sp>
        <p:nvSpPr>
          <p:cNvPr id="96" name="Google Shape;96;p14"/>
          <p:cNvSpPr txBox="1"/>
          <p:nvPr>
            <p:ph idx="3" type="subTitle"/>
          </p:nvPr>
        </p:nvSpPr>
        <p:spPr>
          <a:xfrm>
            <a:off x="6267150" y="2360275"/>
            <a:ext cx="14730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434343"/>
              </a:buClr>
              <a:buSzPts val="1000"/>
              <a:buNone/>
              <a:defRPr sz="1000">
                <a:solidFill>
                  <a:srgbClr val="434343"/>
                </a:solidFill>
              </a:defRPr>
            </a:lvl2pPr>
            <a:lvl3pPr lvl="2" rtl="0" algn="ctr">
              <a:lnSpc>
                <a:spcPct val="100000"/>
              </a:lnSpc>
              <a:spcBef>
                <a:spcPts val="0"/>
              </a:spcBef>
              <a:spcAft>
                <a:spcPts val="0"/>
              </a:spcAft>
              <a:buClr>
                <a:srgbClr val="434343"/>
              </a:buClr>
              <a:buSzPts val="1000"/>
              <a:buNone/>
              <a:defRPr sz="1000">
                <a:solidFill>
                  <a:srgbClr val="434343"/>
                </a:solidFill>
              </a:defRPr>
            </a:lvl3pPr>
            <a:lvl4pPr lvl="3" rtl="0" algn="ctr">
              <a:lnSpc>
                <a:spcPct val="100000"/>
              </a:lnSpc>
              <a:spcBef>
                <a:spcPts val="0"/>
              </a:spcBef>
              <a:spcAft>
                <a:spcPts val="0"/>
              </a:spcAft>
              <a:buClr>
                <a:srgbClr val="434343"/>
              </a:buClr>
              <a:buSzPts val="1000"/>
              <a:buNone/>
              <a:defRPr sz="1000">
                <a:solidFill>
                  <a:srgbClr val="434343"/>
                </a:solidFill>
              </a:defRPr>
            </a:lvl4pPr>
            <a:lvl5pPr lvl="4" rtl="0" algn="ctr">
              <a:lnSpc>
                <a:spcPct val="100000"/>
              </a:lnSpc>
              <a:spcBef>
                <a:spcPts val="0"/>
              </a:spcBef>
              <a:spcAft>
                <a:spcPts val="0"/>
              </a:spcAft>
              <a:buClr>
                <a:srgbClr val="434343"/>
              </a:buClr>
              <a:buSzPts val="1000"/>
              <a:buNone/>
              <a:defRPr sz="1000">
                <a:solidFill>
                  <a:srgbClr val="434343"/>
                </a:solidFill>
              </a:defRPr>
            </a:lvl5pPr>
            <a:lvl6pPr lvl="5" rtl="0" algn="ctr">
              <a:lnSpc>
                <a:spcPct val="100000"/>
              </a:lnSpc>
              <a:spcBef>
                <a:spcPts val="0"/>
              </a:spcBef>
              <a:spcAft>
                <a:spcPts val="0"/>
              </a:spcAft>
              <a:buClr>
                <a:srgbClr val="434343"/>
              </a:buClr>
              <a:buSzPts val="1000"/>
              <a:buNone/>
              <a:defRPr sz="1000">
                <a:solidFill>
                  <a:srgbClr val="434343"/>
                </a:solidFill>
              </a:defRPr>
            </a:lvl6pPr>
            <a:lvl7pPr lvl="6" rtl="0" algn="ctr">
              <a:lnSpc>
                <a:spcPct val="100000"/>
              </a:lnSpc>
              <a:spcBef>
                <a:spcPts val="0"/>
              </a:spcBef>
              <a:spcAft>
                <a:spcPts val="0"/>
              </a:spcAft>
              <a:buClr>
                <a:srgbClr val="434343"/>
              </a:buClr>
              <a:buSzPts val="1000"/>
              <a:buNone/>
              <a:defRPr sz="1000">
                <a:solidFill>
                  <a:srgbClr val="434343"/>
                </a:solidFill>
              </a:defRPr>
            </a:lvl7pPr>
            <a:lvl8pPr lvl="7" rtl="0" algn="ctr">
              <a:lnSpc>
                <a:spcPct val="100000"/>
              </a:lnSpc>
              <a:spcBef>
                <a:spcPts val="0"/>
              </a:spcBef>
              <a:spcAft>
                <a:spcPts val="0"/>
              </a:spcAft>
              <a:buClr>
                <a:srgbClr val="434343"/>
              </a:buClr>
              <a:buSzPts val="1000"/>
              <a:buNone/>
              <a:defRPr sz="1000">
                <a:solidFill>
                  <a:srgbClr val="434343"/>
                </a:solidFill>
              </a:defRPr>
            </a:lvl8pPr>
            <a:lvl9pPr lvl="8" rtl="0" algn="ctr">
              <a:lnSpc>
                <a:spcPct val="100000"/>
              </a:lnSpc>
              <a:spcBef>
                <a:spcPts val="0"/>
              </a:spcBef>
              <a:spcAft>
                <a:spcPts val="0"/>
              </a:spcAft>
              <a:buClr>
                <a:srgbClr val="434343"/>
              </a:buClr>
              <a:buSzPts val="1000"/>
              <a:buNone/>
              <a:defRPr sz="1000">
                <a:solidFill>
                  <a:srgbClr val="434343"/>
                </a:solidFill>
              </a:defRPr>
            </a:lvl9pPr>
          </a:lstStyle>
          <a:p/>
        </p:txBody>
      </p:sp>
      <p:sp>
        <p:nvSpPr>
          <p:cNvPr id="97" name="Google Shape;97;p14"/>
          <p:cNvSpPr txBox="1"/>
          <p:nvPr>
            <p:ph idx="4" type="subTitle"/>
          </p:nvPr>
        </p:nvSpPr>
        <p:spPr>
          <a:xfrm>
            <a:off x="1203000" y="2062785"/>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98" name="Google Shape;98;p14"/>
          <p:cNvSpPr txBox="1"/>
          <p:nvPr>
            <p:ph idx="5" type="subTitle"/>
          </p:nvPr>
        </p:nvSpPr>
        <p:spPr>
          <a:xfrm>
            <a:off x="3567300" y="2062735"/>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200"/>
              <a:buFont typeface="Anton"/>
              <a:buNone/>
              <a:defRPr>
                <a:solidFill>
                  <a:srgbClr val="FFFFFF"/>
                </a:solidFill>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99" name="Google Shape;99;p14"/>
          <p:cNvSpPr txBox="1"/>
          <p:nvPr>
            <p:ph idx="6" type="subTitle"/>
          </p:nvPr>
        </p:nvSpPr>
        <p:spPr>
          <a:xfrm>
            <a:off x="5998950" y="2062798"/>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100" name="Google Shape;100;p14"/>
          <p:cNvSpPr txBox="1"/>
          <p:nvPr>
            <p:ph idx="7" type="subTitle"/>
          </p:nvPr>
        </p:nvSpPr>
        <p:spPr>
          <a:xfrm>
            <a:off x="1203000" y="2955410"/>
            <a:ext cx="2009400" cy="3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101" name="Google Shape;101;p14"/>
          <p:cNvSpPr txBox="1"/>
          <p:nvPr>
            <p:ph idx="8" type="subTitle"/>
          </p:nvPr>
        </p:nvSpPr>
        <p:spPr>
          <a:xfrm>
            <a:off x="3567300" y="2955360"/>
            <a:ext cx="2009400" cy="3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Font typeface="Anton"/>
              <a:buNone/>
              <a:defRPr>
                <a:solidFill>
                  <a:srgbClr val="FFFFFF"/>
                </a:solidFill>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102" name="Google Shape;102;p14"/>
          <p:cNvSpPr txBox="1"/>
          <p:nvPr>
            <p:ph idx="9" type="subTitle"/>
          </p:nvPr>
        </p:nvSpPr>
        <p:spPr>
          <a:xfrm>
            <a:off x="5998950" y="2955423"/>
            <a:ext cx="2009400" cy="3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Anton"/>
              <a:buNone/>
              <a:defRPr>
                <a:latin typeface="Anton"/>
                <a:ea typeface="Anton"/>
                <a:cs typeface="Anton"/>
                <a:sym typeface="Anton"/>
              </a:defRPr>
            </a:lvl1pPr>
            <a:lvl2pPr lvl="1" rtl="0" algn="ctr">
              <a:lnSpc>
                <a:spcPct val="100000"/>
              </a:lnSpc>
              <a:spcBef>
                <a:spcPts val="0"/>
              </a:spcBef>
              <a:spcAft>
                <a:spcPts val="0"/>
              </a:spcAft>
              <a:buSzPts val="1200"/>
              <a:buFont typeface="Anton"/>
              <a:buNone/>
              <a:defRPr>
                <a:latin typeface="Anton"/>
                <a:ea typeface="Anton"/>
                <a:cs typeface="Anton"/>
                <a:sym typeface="Anton"/>
              </a:defRPr>
            </a:lvl2pPr>
            <a:lvl3pPr lvl="2" rtl="0" algn="ctr">
              <a:lnSpc>
                <a:spcPct val="100000"/>
              </a:lnSpc>
              <a:spcBef>
                <a:spcPts val="0"/>
              </a:spcBef>
              <a:spcAft>
                <a:spcPts val="0"/>
              </a:spcAft>
              <a:buSzPts val="1200"/>
              <a:buFont typeface="Anton"/>
              <a:buNone/>
              <a:defRPr>
                <a:latin typeface="Anton"/>
                <a:ea typeface="Anton"/>
                <a:cs typeface="Anton"/>
                <a:sym typeface="Anton"/>
              </a:defRPr>
            </a:lvl3pPr>
            <a:lvl4pPr lvl="3" rtl="0" algn="ctr">
              <a:lnSpc>
                <a:spcPct val="100000"/>
              </a:lnSpc>
              <a:spcBef>
                <a:spcPts val="0"/>
              </a:spcBef>
              <a:spcAft>
                <a:spcPts val="0"/>
              </a:spcAft>
              <a:buSzPts val="1200"/>
              <a:buFont typeface="Anton"/>
              <a:buNone/>
              <a:defRPr>
                <a:latin typeface="Anton"/>
                <a:ea typeface="Anton"/>
                <a:cs typeface="Anton"/>
                <a:sym typeface="Anton"/>
              </a:defRPr>
            </a:lvl4pPr>
            <a:lvl5pPr lvl="4" rtl="0" algn="ctr">
              <a:lnSpc>
                <a:spcPct val="100000"/>
              </a:lnSpc>
              <a:spcBef>
                <a:spcPts val="0"/>
              </a:spcBef>
              <a:spcAft>
                <a:spcPts val="0"/>
              </a:spcAft>
              <a:buSzPts val="1200"/>
              <a:buFont typeface="Anton"/>
              <a:buNone/>
              <a:defRPr>
                <a:latin typeface="Anton"/>
                <a:ea typeface="Anton"/>
                <a:cs typeface="Anton"/>
                <a:sym typeface="Anton"/>
              </a:defRPr>
            </a:lvl5pPr>
            <a:lvl6pPr lvl="5" rtl="0" algn="ctr">
              <a:lnSpc>
                <a:spcPct val="100000"/>
              </a:lnSpc>
              <a:spcBef>
                <a:spcPts val="0"/>
              </a:spcBef>
              <a:spcAft>
                <a:spcPts val="0"/>
              </a:spcAft>
              <a:buSzPts val="1200"/>
              <a:buFont typeface="Anton"/>
              <a:buNone/>
              <a:defRPr>
                <a:latin typeface="Anton"/>
                <a:ea typeface="Anton"/>
                <a:cs typeface="Anton"/>
                <a:sym typeface="Anton"/>
              </a:defRPr>
            </a:lvl6pPr>
            <a:lvl7pPr lvl="6" rtl="0" algn="ctr">
              <a:lnSpc>
                <a:spcPct val="100000"/>
              </a:lnSpc>
              <a:spcBef>
                <a:spcPts val="0"/>
              </a:spcBef>
              <a:spcAft>
                <a:spcPts val="0"/>
              </a:spcAft>
              <a:buSzPts val="1200"/>
              <a:buFont typeface="Anton"/>
              <a:buNone/>
              <a:defRPr>
                <a:latin typeface="Anton"/>
                <a:ea typeface="Anton"/>
                <a:cs typeface="Anton"/>
                <a:sym typeface="Anton"/>
              </a:defRPr>
            </a:lvl7pPr>
            <a:lvl8pPr lvl="7" rtl="0" algn="ctr">
              <a:lnSpc>
                <a:spcPct val="100000"/>
              </a:lnSpc>
              <a:spcBef>
                <a:spcPts val="0"/>
              </a:spcBef>
              <a:spcAft>
                <a:spcPts val="0"/>
              </a:spcAft>
              <a:buSzPts val="1200"/>
              <a:buFont typeface="Anton"/>
              <a:buNone/>
              <a:defRPr>
                <a:latin typeface="Anton"/>
                <a:ea typeface="Anton"/>
                <a:cs typeface="Anton"/>
                <a:sym typeface="Anton"/>
              </a:defRPr>
            </a:lvl8pPr>
            <a:lvl9pPr lvl="8" rtl="0" algn="ctr">
              <a:lnSpc>
                <a:spcPct val="100000"/>
              </a:lnSpc>
              <a:spcBef>
                <a:spcPts val="0"/>
              </a:spcBef>
              <a:spcAft>
                <a:spcPts val="0"/>
              </a:spcAft>
              <a:buSzPts val="1200"/>
              <a:buFont typeface="Anton"/>
              <a:buNone/>
              <a:defRPr>
                <a:latin typeface="Anton"/>
                <a:ea typeface="Anton"/>
                <a:cs typeface="Anton"/>
                <a:sym typeface="Anton"/>
              </a:defRPr>
            </a:lvl9pPr>
          </a:lstStyle>
          <a:p/>
        </p:txBody>
      </p:sp>
      <p:sp>
        <p:nvSpPr>
          <p:cNvPr id="103" name="Google Shape;103;p14"/>
          <p:cNvSpPr txBox="1"/>
          <p:nvPr>
            <p:ph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1_1_2">
    <p:bg>
      <p:bgPr>
        <a:solidFill>
          <a:srgbClr val="FCFBEB"/>
        </a:solidFill>
      </p:bgPr>
    </p:bg>
    <p:spTree>
      <p:nvGrpSpPr>
        <p:cNvPr id="104" name="Shape 104"/>
        <p:cNvGrpSpPr/>
        <p:nvPr/>
      </p:nvGrpSpPr>
      <p:grpSpPr>
        <a:xfrm>
          <a:off x="0" y="0"/>
          <a:ext cx="0" cy="0"/>
          <a:chOff x="0" y="0"/>
          <a:chExt cx="0" cy="0"/>
        </a:xfrm>
      </p:grpSpPr>
      <p:sp>
        <p:nvSpPr>
          <p:cNvPr id="105" name="Google Shape;105;p15"/>
          <p:cNvSpPr txBox="1"/>
          <p:nvPr>
            <p:ph type="ctrTitle"/>
          </p:nvPr>
        </p:nvSpPr>
        <p:spPr>
          <a:xfrm flipH="1">
            <a:off x="6271225" y="2435275"/>
            <a:ext cx="1935900" cy="579000"/>
          </a:xfrm>
          <a:prstGeom prst="rect">
            <a:avLst/>
          </a:prstGeom>
          <a:noFill/>
        </p:spPr>
        <p:txBody>
          <a:bodyPr anchorCtr="0" anchor="b" bIns="91425" lIns="91425" spcFirstLastPara="1" rIns="91425" wrap="square" tIns="91425">
            <a:noAutofit/>
          </a:bodyPr>
          <a:lstStyle>
            <a:lvl1pPr lvl="0" rtl="0">
              <a:spcBef>
                <a:spcPts val="0"/>
              </a:spcBef>
              <a:spcAft>
                <a:spcPts val="0"/>
              </a:spcAft>
              <a:buClr>
                <a:srgbClr val="D16676"/>
              </a:buClr>
              <a:buSzPts val="3600"/>
              <a:buNone/>
              <a:defRPr sz="3600">
                <a:solidFill>
                  <a:srgbClr val="D16676"/>
                </a:solidFill>
              </a:defRPr>
            </a:lvl1pPr>
            <a:lvl2pPr lvl="1" rtl="0" algn="ctr">
              <a:spcBef>
                <a:spcPts val="0"/>
              </a:spcBef>
              <a:spcAft>
                <a:spcPts val="0"/>
              </a:spcAft>
              <a:buClr>
                <a:srgbClr val="D8AA44"/>
              </a:buClr>
              <a:buSzPts val="3600"/>
              <a:buNone/>
              <a:defRPr sz="3600">
                <a:solidFill>
                  <a:srgbClr val="D8AA44"/>
                </a:solidFill>
              </a:defRPr>
            </a:lvl2pPr>
            <a:lvl3pPr lvl="2" rtl="0" algn="ctr">
              <a:spcBef>
                <a:spcPts val="0"/>
              </a:spcBef>
              <a:spcAft>
                <a:spcPts val="0"/>
              </a:spcAft>
              <a:buClr>
                <a:srgbClr val="D8AA44"/>
              </a:buClr>
              <a:buSzPts val="3600"/>
              <a:buNone/>
              <a:defRPr sz="3600">
                <a:solidFill>
                  <a:srgbClr val="D8AA44"/>
                </a:solidFill>
              </a:defRPr>
            </a:lvl3pPr>
            <a:lvl4pPr lvl="3" rtl="0" algn="ctr">
              <a:spcBef>
                <a:spcPts val="0"/>
              </a:spcBef>
              <a:spcAft>
                <a:spcPts val="0"/>
              </a:spcAft>
              <a:buClr>
                <a:srgbClr val="D8AA44"/>
              </a:buClr>
              <a:buSzPts val="3600"/>
              <a:buNone/>
              <a:defRPr sz="3600">
                <a:solidFill>
                  <a:srgbClr val="D8AA44"/>
                </a:solidFill>
              </a:defRPr>
            </a:lvl4pPr>
            <a:lvl5pPr lvl="4" rtl="0" algn="ctr">
              <a:spcBef>
                <a:spcPts val="0"/>
              </a:spcBef>
              <a:spcAft>
                <a:spcPts val="0"/>
              </a:spcAft>
              <a:buClr>
                <a:srgbClr val="D8AA44"/>
              </a:buClr>
              <a:buSzPts val="3600"/>
              <a:buNone/>
              <a:defRPr sz="3600">
                <a:solidFill>
                  <a:srgbClr val="D8AA44"/>
                </a:solidFill>
              </a:defRPr>
            </a:lvl5pPr>
            <a:lvl6pPr lvl="5" rtl="0" algn="ctr">
              <a:spcBef>
                <a:spcPts val="0"/>
              </a:spcBef>
              <a:spcAft>
                <a:spcPts val="0"/>
              </a:spcAft>
              <a:buClr>
                <a:srgbClr val="D8AA44"/>
              </a:buClr>
              <a:buSzPts val="3600"/>
              <a:buNone/>
              <a:defRPr sz="3600">
                <a:solidFill>
                  <a:srgbClr val="D8AA44"/>
                </a:solidFill>
              </a:defRPr>
            </a:lvl6pPr>
            <a:lvl7pPr lvl="6" rtl="0" algn="ctr">
              <a:spcBef>
                <a:spcPts val="0"/>
              </a:spcBef>
              <a:spcAft>
                <a:spcPts val="0"/>
              </a:spcAft>
              <a:buClr>
                <a:srgbClr val="D8AA44"/>
              </a:buClr>
              <a:buSzPts val="3600"/>
              <a:buNone/>
              <a:defRPr sz="3600">
                <a:solidFill>
                  <a:srgbClr val="D8AA44"/>
                </a:solidFill>
              </a:defRPr>
            </a:lvl7pPr>
            <a:lvl8pPr lvl="7" rtl="0" algn="ctr">
              <a:spcBef>
                <a:spcPts val="0"/>
              </a:spcBef>
              <a:spcAft>
                <a:spcPts val="0"/>
              </a:spcAft>
              <a:buClr>
                <a:srgbClr val="D8AA44"/>
              </a:buClr>
              <a:buSzPts val="3600"/>
              <a:buNone/>
              <a:defRPr sz="3600">
                <a:solidFill>
                  <a:srgbClr val="D8AA44"/>
                </a:solidFill>
              </a:defRPr>
            </a:lvl8pPr>
            <a:lvl9pPr lvl="8" rtl="0" algn="ctr">
              <a:spcBef>
                <a:spcPts val="0"/>
              </a:spcBef>
              <a:spcAft>
                <a:spcPts val="0"/>
              </a:spcAft>
              <a:buClr>
                <a:srgbClr val="D8AA44"/>
              </a:buClr>
              <a:buSzPts val="3600"/>
              <a:buNone/>
              <a:defRPr sz="3600">
                <a:solidFill>
                  <a:srgbClr val="D8AA44"/>
                </a:solidFill>
              </a:defRPr>
            </a:lvl9pPr>
          </a:lstStyle>
          <a:p/>
        </p:txBody>
      </p:sp>
      <p:sp>
        <p:nvSpPr>
          <p:cNvPr id="106" name="Google Shape;106;p15"/>
          <p:cNvSpPr txBox="1"/>
          <p:nvPr>
            <p:ph idx="1" type="subTitle"/>
          </p:nvPr>
        </p:nvSpPr>
        <p:spPr>
          <a:xfrm flipH="1">
            <a:off x="6271296" y="2929975"/>
            <a:ext cx="1771500" cy="7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07" name="Google Shape;107;p15"/>
          <p:cNvSpPr txBox="1"/>
          <p:nvPr>
            <p:ph idx="2"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1_1">
    <p:bg>
      <p:bgPr>
        <a:solidFill>
          <a:srgbClr val="FCFBEB"/>
        </a:solidFill>
      </p:bgPr>
    </p:bg>
    <p:spTree>
      <p:nvGrpSpPr>
        <p:cNvPr id="108" name="Shape 108"/>
        <p:cNvGrpSpPr/>
        <p:nvPr/>
      </p:nvGrpSpPr>
      <p:grpSpPr>
        <a:xfrm>
          <a:off x="0" y="0"/>
          <a:ext cx="0" cy="0"/>
          <a:chOff x="0" y="0"/>
          <a:chExt cx="0" cy="0"/>
        </a:xfrm>
      </p:grpSpPr>
      <p:sp>
        <p:nvSpPr>
          <p:cNvPr id="109" name="Google Shape;109;p16"/>
          <p:cNvSpPr txBox="1"/>
          <p:nvPr>
            <p:ph idx="1" type="body"/>
          </p:nvPr>
        </p:nvSpPr>
        <p:spPr>
          <a:xfrm>
            <a:off x="742775" y="1651050"/>
            <a:ext cx="4746900" cy="14760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D16676"/>
              </a:buClr>
              <a:buSzPts val="1200"/>
              <a:buChar char="●"/>
              <a:defRPr>
                <a:solidFill>
                  <a:srgbClr val="D16676"/>
                </a:solidFill>
              </a:defRPr>
            </a:lvl1pPr>
            <a:lvl2pPr indent="-304800" lvl="1" marL="914400" rtl="0">
              <a:spcBef>
                <a:spcPts val="1600"/>
              </a:spcBef>
              <a:spcAft>
                <a:spcPts val="0"/>
              </a:spcAft>
              <a:buClr>
                <a:srgbClr val="D16676"/>
              </a:buClr>
              <a:buSzPts val="1200"/>
              <a:buChar char="○"/>
              <a:defRPr>
                <a:solidFill>
                  <a:srgbClr val="D16676"/>
                </a:solidFill>
              </a:defRPr>
            </a:lvl2pPr>
            <a:lvl3pPr indent="-304800" lvl="2" marL="1371600" rtl="0">
              <a:spcBef>
                <a:spcPts val="1600"/>
              </a:spcBef>
              <a:spcAft>
                <a:spcPts val="0"/>
              </a:spcAft>
              <a:buClr>
                <a:srgbClr val="D16676"/>
              </a:buClr>
              <a:buSzPts val="1200"/>
              <a:buChar char="■"/>
              <a:defRPr>
                <a:solidFill>
                  <a:srgbClr val="D16676"/>
                </a:solidFill>
              </a:defRPr>
            </a:lvl3pPr>
            <a:lvl4pPr indent="-304800" lvl="3" marL="1828800" rtl="0">
              <a:spcBef>
                <a:spcPts val="1600"/>
              </a:spcBef>
              <a:spcAft>
                <a:spcPts val="0"/>
              </a:spcAft>
              <a:buClr>
                <a:srgbClr val="D16676"/>
              </a:buClr>
              <a:buSzPts val="1200"/>
              <a:buChar char="●"/>
              <a:defRPr>
                <a:solidFill>
                  <a:srgbClr val="D16676"/>
                </a:solidFill>
              </a:defRPr>
            </a:lvl4pPr>
            <a:lvl5pPr indent="-304800" lvl="4" marL="2286000" rtl="0">
              <a:spcBef>
                <a:spcPts val="1600"/>
              </a:spcBef>
              <a:spcAft>
                <a:spcPts val="0"/>
              </a:spcAft>
              <a:buClr>
                <a:srgbClr val="D16676"/>
              </a:buClr>
              <a:buSzPts val="1200"/>
              <a:buChar char="○"/>
              <a:defRPr>
                <a:solidFill>
                  <a:srgbClr val="D16676"/>
                </a:solidFill>
              </a:defRPr>
            </a:lvl5pPr>
            <a:lvl6pPr indent="-304800" lvl="5" marL="2743200" rtl="0">
              <a:spcBef>
                <a:spcPts val="1600"/>
              </a:spcBef>
              <a:spcAft>
                <a:spcPts val="0"/>
              </a:spcAft>
              <a:buClr>
                <a:srgbClr val="D16676"/>
              </a:buClr>
              <a:buSzPts val="1200"/>
              <a:buChar char="■"/>
              <a:defRPr>
                <a:solidFill>
                  <a:srgbClr val="D16676"/>
                </a:solidFill>
              </a:defRPr>
            </a:lvl6pPr>
            <a:lvl7pPr indent="-304800" lvl="6" marL="3200400" rtl="0">
              <a:spcBef>
                <a:spcPts val="1600"/>
              </a:spcBef>
              <a:spcAft>
                <a:spcPts val="0"/>
              </a:spcAft>
              <a:buClr>
                <a:srgbClr val="D16676"/>
              </a:buClr>
              <a:buSzPts val="1200"/>
              <a:buChar char="●"/>
              <a:defRPr>
                <a:solidFill>
                  <a:srgbClr val="D16676"/>
                </a:solidFill>
              </a:defRPr>
            </a:lvl7pPr>
            <a:lvl8pPr indent="-304800" lvl="7" marL="3657600" rtl="0">
              <a:spcBef>
                <a:spcPts val="1600"/>
              </a:spcBef>
              <a:spcAft>
                <a:spcPts val="0"/>
              </a:spcAft>
              <a:buClr>
                <a:srgbClr val="D16676"/>
              </a:buClr>
              <a:buSzPts val="1200"/>
              <a:buChar char="○"/>
              <a:defRPr>
                <a:solidFill>
                  <a:srgbClr val="D16676"/>
                </a:solidFill>
              </a:defRPr>
            </a:lvl8pPr>
            <a:lvl9pPr indent="-304800" lvl="8" marL="4114800" rtl="0">
              <a:spcBef>
                <a:spcPts val="1600"/>
              </a:spcBef>
              <a:spcAft>
                <a:spcPts val="1600"/>
              </a:spcAft>
              <a:buClr>
                <a:srgbClr val="D16676"/>
              </a:buClr>
              <a:buSzPts val="1200"/>
              <a:buChar char="■"/>
              <a:defRPr>
                <a:solidFill>
                  <a:srgbClr val="D16676"/>
                </a:solidFill>
              </a:defRPr>
            </a:lvl9pPr>
          </a:lstStyle>
          <a:p/>
        </p:txBody>
      </p:sp>
      <p:sp>
        <p:nvSpPr>
          <p:cNvPr id="110" name="Google Shape;110;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3F3F3"/>
                </a:solidFill>
              </a:defRPr>
            </a:lvl1pPr>
            <a:lvl2pPr lvl="1" rtl="0">
              <a:buNone/>
              <a:defRPr>
                <a:solidFill>
                  <a:srgbClr val="F3F3F3"/>
                </a:solidFill>
              </a:defRPr>
            </a:lvl2pPr>
            <a:lvl3pPr lvl="2" rtl="0">
              <a:buNone/>
              <a:defRPr>
                <a:solidFill>
                  <a:srgbClr val="F3F3F3"/>
                </a:solidFill>
              </a:defRPr>
            </a:lvl3pPr>
            <a:lvl4pPr lvl="3" rtl="0">
              <a:buNone/>
              <a:defRPr>
                <a:solidFill>
                  <a:srgbClr val="F3F3F3"/>
                </a:solidFill>
              </a:defRPr>
            </a:lvl4pPr>
            <a:lvl5pPr lvl="4" rtl="0">
              <a:buNone/>
              <a:defRPr>
                <a:solidFill>
                  <a:srgbClr val="F3F3F3"/>
                </a:solidFill>
              </a:defRPr>
            </a:lvl5pPr>
            <a:lvl6pPr lvl="5" rtl="0">
              <a:buNone/>
              <a:defRPr>
                <a:solidFill>
                  <a:srgbClr val="F3F3F3"/>
                </a:solidFill>
              </a:defRPr>
            </a:lvl6pPr>
            <a:lvl7pPr lvl="6" rtl="0">
              <a:buNone/>
              <a:defRPr>
                <a:solidFill>
                  <a:srgbClr val="F3F3F3"/>
                </a:solidFill>
              </a:defRPr>
            </a:lvl7pPr>
            <a:lvl8pPr lvl="7" rtl="0">
              <a:buNone/>
              <a:defRPr>
                <a:solidFill>
                  <a:srgbClr val="F3F3F3"/>
                </a:solidFill>
              </a:defRPr>
            </a:lvl8pPr>
            <a:lvl9pPr lvl="8" rtl="0">
              <a:buNone/>
              <a:defRPr>
                <a:solidFill>
                  <a:srgbClr val="F3F3F3"/>
                </a:solidFill>
              </a:defRPr>
            </a:lvl9pPr>
          </a:lstStyle>
          <a:p>
            <a:pPr indent="0" lvl="0" marL="0" rtl="0" algn="r">
              <a:spcBef>
                <a:spcPts val="0"/>
              </a:spcBef>
              <a:spcAft>
                <a:spcPts val="0"/>
              </a:spcAft>
              <a:buNone/>
            </a:pPr>
            <a:fld id="{00000000-1234-1234-1234-123412341234}" type="slidenum">
              <a:rPr lang="es"/>
              <a:t>‹#›</a:t>
            </a:fld>
            <a:endParaRPr/>
          </a:p>
        </p:txBody>
      </p:sp>
      <p:sp>
        <p:nvSpPr>
          <p:cNvPr id="111" name="Google Shape;111;p16"/>
          <p:cNvSpPr txBox="1"/>
          <p:nvPr>
            <p:ph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CUSTOM_11">
    <p:bg>
      <p:bgPr>
        <a:solidFill>
          <a:srgbClr val="FCFBEB"/>
        </a:solidFill>
      </p:bgPr>
    </p:bg>
    <p:spTree>
      <p:nvGrpSpPr>
        <p:cNvPr id="112" name="Shape 112"/>
        <p:cNvGrpSpPr/>
        <p:nvPr/>
      </p:nvGrpSpPr>
      <p:grpSpPr>
        <a:xfrm>
          <a:off x="0" y="0"/>
          <a:ext cx="0" cy="0"/>
          <a:chOff x="0" y="0"/>
          <a:chExt cx="0" cy="0"/>
        </a:xfrm>
      </p:grpSpPr>
      <p:sp>
        <p:nvSpPr>
          <p:cNvPr id="113" name="Google Shape;113;p17"/>
          <p:cNvSpPr txBox="1"/>
          <p:nvPr>
            <p:ph idx="1" type="body"/>
          </p:nvPr>
        </p:nvSpPr>
        <p:spPr>
          <a:xfrm>
            <a:off x="572300" y="1651050"/>
            <a:ext cx="3655500" cy="147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D16676"/>
              </a:buClr>
              <a:buSzPts val="1000"/>
              <a:buChar char="●"/>
              <a:defRPr sz="1000">
                <a:solidFill>
                  <a:srgbClr val="D16676"/>
                </a:solidFill>
              </a:defRPr>
            </a:lvl1pPr>
            <a:lvl2pPr indent="-292100" lvl="1" marL="914400" rtl="0">
              <a:spcBef>
                <a:spcPts val="1600"/>
              </a:spcBef>
              <a:spcAft>
                <a:spcPts val="0"/>
              </a:spcAft>
              <a:buClr>
                <a:srgbClr val="D16676"/>
              </a:buClr>
              <a:buSzPts val="1000"/>
              <a:buChar char="○"/>
              <a:defRPr sz="1000">
                <a:solidFill>
                  <a:srgbClr val="D16676"/>
                </a:solidFill>
              </a:defRPr>
            </a:lvl2pPr>
            <a:lvl3pPr indent="-292100" lvl="2" marL="1371600" rtl="0">
              <a:spcBef>
                <a:spcPts val="1600"/>
              </a:spcBef>
              <a:spcAft>
                <a:spcPts val="0"/>
              </a:spcAft>
              <a:buClr>
                <a:srgbClr val="D16676"/>
              </a:buClr>
              <a:buSzPts val="1000"/>
              <a:buChar char="■"/>
              <a:defRPr sz="1000">
                <a:solidFill>
                  <a:srgbClr val="D16676"/>
                </a:solidFill>
              </a:defRPr>
            </a:lvl3pPr>
            <a:lvl4pPr indent="-292100" lvl="3" marL="1828800" rtl="0">
              <a:spcBef>
                <a:spcPts val="1600"/>
              </a:spcBef>
              <a:spcAft>
                <a:spcPts val="0"/>
              </a:spcAft>
              <a:buClr>
                <a:srgbClr val="D16676"/>
              </a:buClr>
              <a:buSzPts val="1000"/>
              <a:buChar char="●"/>
              <a:defRPr sz="1000">
                <a:solidFill>
                  <a:srgbClr val="D16676"/>
                </a:solidFill>
              </a:defRPr>
            </a:lvl4pPr>
            <a:lvl5pPr indent="-292100" lvl="4" marL="2286000" rtl="0">
              <a:spcBef>
                <a:spcPts val="1600"/>
              </a:spcBef>
              <a:spcAft>
                <a:spcPts val="0"/>
              </a:spcAft>
              <a:buClr>
                <a:srgbClr val="D16676"/>
              </a:buClr>
              <a:buSzPts val="1000"/>
              <a:buChar char="○"/>
              <a:defRPr sz="1000">
                <a:solidFill>
                  <a:srgbClr val="D16676"/>
                </a:solidFill>
              </a:defRPr>
            </a:lvl5pPr>
            <a:lvl6pPr indent="-292100" lvl="5" marL="2743200" rtl="0">
              <a:spcBef>
                <a:spcPts val="1600"/>
              </a:spcBef>
              <a:spcAft>
                <a:spcPts val="0"/>
              </a:spcAft>
              <a:buClr>
                <a:srgbClr val="D16676"/>
              </a:buClr>
              <a:buSzPts val="1000"/>
              <a:buChar char="■"/>
              <a:defRPr sz="1000">
                <a:solidFill>
                  <a:srgbClr val="D16676"/>
                </a:solidFill>
              </a:defRPr>
            </a:lvl6pPr>
            <a:lvl7pPr indent="-292100" lvl="6" marL="3200400" rtl="0">
              <a:spcBef>
                <a:spcPts val="1600"/>
              </a:spcBef>
              <a:spcAft>
                <a:spcPts val="0"/>
              </a:spcAft>
              <a:buClr>
                <a:srgbClr val="D16676"/>
              </a:buClr>
              <a:buSzPts val="1000"/>
              <a:buChar char="●"/>
              <a:defRPr sz="1000">
                <a:solidFill>
                  <a:srgbClr val="D16676"/>
                </a:solidFill>
              </a:defRPr>
            </a:lvl7pPr>
            <a:lvl8pPr indent="-292100" lvl="7" marL="3657600" rtl="0">
              <a:spcBef>
                <a:spcPts val="1600"/>
              </a:spcBef>
              <a:spcAft>
                <a:spcPts val="0"/>
              </a:spcAft>
              <a:buClr>
                <a:srgbClr val="D16676"/>
              </a:buClr>
              <a:buSzPts val="1000"/>
              <a:buChar char="○"/>
              <a:defRPr sz="1000">
                <a:solidFill>
                  <a:srgbClr val="D16676"/>
                </a:solidFill>
              </a:defRPr>
            </a:lvl8pPr>
            <a:lvl9pPr indent="-292100" lvl="8" marL="4114800" rtl="0">
              <a:spcBef>
                <a:spcPts val="1600"/>
              </a:spcBef>
              <a:spcAft>
                <a:spcPts val="1600"/>
              </a:spcAft>
              <a:buClr>
                <a:srgbClr val="D16676"/>
              </a:buClr>
              <a:buSzPts val="1000"/>
              <a:buChar char="■"/>
              <a:defRPr sz="1000">
                <a:solidFill>
                  <a:srgbClr val="D16676"/>
                </a:solidFill>
              </a:defRPr>
            </a:lvl9pPr>
          </a:lstStyle>
          <a:p/>
        </p:txBody>
      </p:sp>
      <p:sp>
        <p:nvSpPr>
          <p:cNvPr id="114" name="Google Shape;114;p17"/>
          <p:cNvSpPr txBox="1"/>
          <p:nvPr>
            <p:ph idx="2" type="body"/>
          </p:nvPr>
        </p:nvSpPr>
        <p:spPr>
          <a:xfrm>
            <a:off x="4916200" y="1651050"/>
            <a:ext cx="3655500" cy="147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D16676"/>
              </a:buClr>
              <a:buSzPts val="1000"/>
              <a:buChar char="●"/>
              <a:defRPr sz="1000">
                <a:solidFill>
                  <a:srgbClr val="D16676"/>
                </a:solidFill>
              </a:defRPr>
            </a:lvl1pPr>
            <a:lvl2pPr indent="-292100" lvl="1" marL="914400" rtl="0">
              <a:spcBef>
                <a:spcPts val="1600"/>
              </a:spcBef>
              <a:spcAft>
                <a:spcPts val="0"/>
              </a:spcAft>
              <a:buClr>
                <a:srgbClr val="D16676"/>
              </a:buClr>
              <a:buSzPts val="1000"/>
              <a:buChar char="○"/>
              <a:defRPr sz="1000">
                <a:solidFill>
                  <a:srgbClr val="D16676"/>
                </a:solidFill>
              </a:defRPr>
            </a:lvl2pPr>
            <a:lvl3pPr indent="-292100" lvl="2" marL="1371600" rtl="0">
              <a:spcBef>
                <a:spcPts val="1600"/>
              </a:spcBef>
              <a:spcAft>
                <a:spcPts val="0"/>
              </a:spcAft>
              <a:buClr>
                <a:srgbClr val="D16676"/>
              </a:buClr>
              <a:buSzPts val="1000"/>
              <a:buChar char="■"/>
              <a:defRPr sz="1000">
                <a:solidFill>
                  <a:srgbClr val="D16676"/>
                </a:solidFill>
              </a:defRPr>
            </a:lvl3pPr>
            <a:lvl4pPr indent="-292100" lvl="3" marL="1828800" rtl="0">
              <a:spcBef>
                <a:spcPts val="1600"/>
              </a:spcBef>
              <a:spcAft>
                <a:spcPts val="0"/>
              </a:spcAft>
              <a:buClr>
                <a:srgbClr val="D16676"/>
              </a:buClr>
              <a:buSzPts val="1000"/>
              <a:buChar char="●"/>
              <a:defRPr sz="1000">
                <a:solidFill>
                  <a:srgbClr val="D16676"/>
                </a:solidFill>
              </a:defRPr>
            </a:lvl4pPr>
            <a:lvl5pPr indent="-292100" lvl="4" marL="2286000" rtl="0">
              <a:spcBef>
                <a:spcPts val="1600"/>
              </a:spcBef>
              <a:spcAft>
                <a:spcPts val="0"/>
              </a:spcAft>
              <a:buClr>
                <a:srgbClr val="D16676"/>
              </a:buClr>
              <a:buSzPts val="1000"/>
              <a:buChar char="○"/>
              <a:defRPr sz="1000">
                <a:solidFill>
                  <a:srgbClr val="D16676"/>
                </a:solidFill>
              </a:defRPr>
            </a:lvl5pPr>
            <a:lvl6pPr indent="-292100" lvl="5" marL="2743200" rtl="0">
              <a:spcBef>
                <a:spcPts val="1600"/>
              </a:spcBef>
              <a:spcAft>
                <a:spcPts val="0"/>
              </a:spcAft>
              <a:buClr>
                <a:srgbClr val="D16676"/>
              </a:buClr>
              <a:buSzPts val="1000"/>
              <a:buChar char="■"/>
              <a:defRPr sz="1000">
                <a:solidFill>
                  <a:srgbClr val="D16676"/>
                </a:solidFill>
              </a:defRPr>
            </a:lvl6pPr>
            <a:lvl7pPr indent="-292100" lvl="6" marL="3200400" rtl="0">
              <a:spcBef>
                <a:spcPts val="1600"/>
              </a:spcBef>
              <a:spcAft>
                <a:spcPts val="0"/>
              </a:spcAft>
              <a:buClr>
                <a:srgbClr val="D16676"/>
              </a:buClr>
              <a:buSzPts val="1000"/>
              <a:buChar char="●"/>
              <a:defRPr sz="1000">
                <a:solidFill>
                  <a:srgbClr val="D16676"/>
                </a:solidFill>
              </a:defRPr>
            </a:lvl7pPr>
            <a:lvl8pPr indent="-292100" lvl="7" marL="3657600" rtl="0">
              <a:spcBef>
                <a:spcPts val="1600"/>
              </a:spcBef>
              <a:spcAft>
                <a:spcPts val="0"/>
              </a:spcAft>
              <a:buClr>
                <a:srgbClr val="D16676"/>
              </a:buClr>
              <a:buSzPts val="1000"/>
              <a:buChar char="○"/>
              <a:defRPr sz="1000">
                <a:solidFill>
                  <a:srgbClr val="D16676"/>
                </a:solidFill>
              </a:defRPr>
            </a:lvl8pPr>
            <a:lvl9pPr indent="-292100" lvl="8" marL="4114800" rtl="0">
              <a:spcBef>
                <a:spcPts val="1600"/>
              </a:spcBef>
              <a:spcAft>
                <a:spcPts val="1600"/>
              </a:spcAft>
              <a:buClr>
                <a:srgbClr val="D16676"/>
              </a:buClr>
              <a:buSzPts val="1000"/>
              <a:buChar char="■"/>
              <a:defRPr sz="1000">
                <a:solidFill>
                  <a:srgbClr val="D16676"/>
                </a:solidFill>
              </a:defRPr>
            </a:lvl9pPr>
          </a:lstStyle>
          <a:p/>
        </p:txBody>
      </p:sp>
      <p:sp>
        <p:nvSpPr>
          <p:cNvPr id="115" name="Google Shape;11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3F3F3"/>
                </a:solidFill>
              </a:defRPr>
            </a:lvl1pPr>
            <a:lvl2pPr lvl="1">
              <a:buNone/>
              <a:defRPr>
                <a:solidFill>
                  <a:srgbClr val="F3F3F3"/>
                </a:solidFill>
              </a:defRPr>
            </a:lvl2pPr>
            <a:lvl3pPr lvl="2">
              <a:buNone/>
              <a:defRPr>
                <a:solidFill>
                  <a:srgbClr val="F3F3F3"/>
                </a:solidFill>
              </a:defRPr>
            </a:lvl3pPr>
            <a:lvl4pPr lvl="3">
              <a:buNone/>
              <a:defRPr>
                <a:solidFill>
                  <a:srgbClr val="F3F3F3"/>
                </a:solidFill>
              </a:defRPr>
            </a:lvl4pPr>
            <a:lvl5pPr lvl="4">
              <a:buNone/>
              <a:defRPr>
                <a:solidFill>
                  <a:srgbClr val="F3F3F3"/>
                </a:solidFill>
              </a:defRPr>
            </a:lvl5pPr>
            <a:lvl6pPr lvl="5">
              <a:buNone/>
              <a:defRPr>
                <a:solidFill>
                  <a:srgbClr val="F3F3F3"/>
                </a:solidFill>
              </a:defRPr>
            </a:lvl6pPr>
            <a:lvl7pPr lvl="6">
              <a:buNone/>
              <a:defRPr>
                <a:solidFill>
                  <a:srgbClr val="F3F3F3"/>
                </a:solidFill>
              </a:defRPr>
            </a:lvl7pPr>
            <a:lvl8pPr lvl="7">
              <a:buNone/>
              <a:defRPr>
                <a:solidFill>
                  <a:srgbClr val="F3F3F3"/>
                </a:solidFill>
              </a:defRPr>
            </a:lvl8pPr>
            <a:lvl9pPr lvl="8">
              <a:buNone/>
              <a:defRPr>
                <a:solidFill>
                  <a:srgbClr val="F3F3F3"/>
                </a:solidFill>
              </a:defRPr>
            </a:lvl9pPr>
          </a:lstStyle>
          <a:p>
            <a:pPr indent="0" lvl="0" marL="0" rtl="0" algn="r">
              <a:spcBef>
                <a:spcPts val="0"/>
              </a:spcBef>
              <a:spcAft>
                <a:spcPts val="0"/>
              </a:spcAft>
              <a:buNone/>
            </a:pPr>
            <a:fld id="{00000000-1234-1234-1234-123412341234}" type="slidenum">
              <a:rPr lang="es"/>
              <a:t>‹#›</a:t>
            </a:fld>
            <a:endParaRPr/>
          </a:p>
        </p:txBody>
      </p:sp>
      <p:sp>
        <p:nvSpPr>
          <p:cNvPr id="116" name="Google Shape;116;p17"/>
          <p:cNvSpPr txBox="1"/>
          <p:nvPr>
            <p:ph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7" name="Shape 117"/>
        <p:cNvGrpSpPr/>
        <p:nvPr/>
      </p:nvGrpSpPr>
      <p:grpSpPr>
        <a:xfrm>
          <a:off x="0" y="0"/>
          <a:ext cx="0" cy="0"/>
          <a:chOff x="0" y="0"/>
          <a:chExt cx="0" cy="0"/>
        </a:xfrm>
      </p:grpSpPr>
      <p:sp>
        <p:nvSpPr>
          <p:cNvPr id="118" name="Google Shape;11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3" name="Shape 12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CUSTOM_1_1_1">
    <p:bg>
      <p:bgPr>
        <a:solidFill>
          <a:srgbClr val="FCFBEB"/>
        </a:solidFill>
      </p:bgPr>
    </p:bg>
    <p:spTree>
      <p:nvGrpSpPr>
        <p:cNvPr id="12" name="Shape 12"/>
        <p:cNvGrpSpPr/>
        <p:nvPr/>
      </p:nvGrpSpPr>
      <p:grpSpPr>
        <a:xfrm>
          <a:off x="0" y="0"/>
          <a:ext cx="0" cy="0"/>
          <a:chOff x="0" y="0"/>
          <a:chExt cx="0" cy="0"/>
        </a:xfrm>
      </p:grpSpPr>
      <p:sp>
        <p:nvSpPr>
          <p:cNvPr id="13" name="Google Shape;13;p3"/>
          <p:cNvSpPr txBox="1"/>
          <p:nvPr>
            <p:ph hasCustomPrompt="1" type="title"/>
          </p:nvPr>
        </p:nvSpPr>
        <p:spPr>
          <a:xfrm>
            <a:off x="2433800" y="2599225"/>
            <a:ext cx="1416900" cy="595200"/>
          </a:xfrm>
          <a:prstGeom prst="rect">
            <a:avLst/>
          </a:prstGeom>
        </p:spPr>
        <p:txBody>
          <a:bodyPr anchorCtr="0" anchor="t" bIns="91425" lIns="91425" spcFirstLastPara="1" rIns="91425" wrap="square" tIns="91425">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a:r>
              <a:t>xx%</a:t>
            </a:r>
          </a:p>
        </p:txBody>
      </p:sp>
      <p:sp>
        <p:nvSpPr>
          <p:cNvPr id="14" name="Google Shape;14;p3"/>
          <p:cNvSpPr txBox="1"/>
          <p:nvPr>
            <p:ph idx="1" type="subTitle"/>
          </p:nvPr>
        </p:nvSpPr>
        <p:spPr>
          <a:xfrm>
            <a:off x="1142450" y="3145650"/>
            <a:ext cx="1350300" cy="334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434343"/>
              </a:buClr>
              <a:buSzPts val="1200"/>
              <a:buNone/>
              <a:defRPr b="1">
                <a:solidFill>
                  <a:srgbClr val="434343"/>
                </a:solidFill>
              </a:defRPr>
            </a:lvl1pPr>
            <a:lvl2pPr lvl="1" rtl="0" algn="r">
              <a:lnSpc>
                <a:spcPct val="100000"/>
              </a:lnSpc>
              <a:spcBef>
                <a:spcPts val="0"/>
              </a:spcBef>
              <a:spcAft>
                <a:spcPts val="0"/>
              </a:spcAft>
              <a:buClr>
                <a:srgbClr val="434343"/>
              </a:buClr>
              <a:buSzPts val="1400"/>
              <a:buNone/>
              <a:defRPr b="1" sz="1400">
                <a:solidFill>
                  <a:srgbClr val="434343"/>
                </a:solidFill>
              </a:defRPr>
            </a:lvl2pPr>
            <a:lvl3pPr lvl="2" rtl="0" algn="r">
              <a:lnSpc>
                <a:spcPct val="100000"/>
              </a:lnSpc>
              <a:spcBef>
                <a:spcPts val="0"/>
              </a:spcBef>
              <a:spcAft>
                <a:spcPts val="0"/>
              </a:spcAft>
              <a:buClr>
                <a:srgbClr val="434343"/>
              </a:buClr>
              <a:buSzPts val="1400"/>
              <a:buNone/>
              <a:defRPr b="1" sz="1400">
                <a:solidFill>
                  <a:srgbClr val="434343"/>
                </a:solidFill>
              </a:defRPr>
            </a:lvl3pPr>
            <a:lvl4pPr lvl="3" rtl="0" algn="r">
              <a:lnSpc>
                <a:spcPct val="100000"/>
              </a:lnSpc>
              <a:spcBef>
                <a:spcPts val="0"/>
              </a:spcBef>
              <a:spcAft>
                <a:spcPts val="0"/>
              </a:spcAft>
              <a:buClr>
                <a:srgbClr val="434343"/>
              </a:buClr>
              <a:buSzPts val="1400"/>
              <a:buNone/>
              <a:defRPr b="1" sz="1400">
                <a:solidFill>
                  <a:srgbClr val="434343"/>
                </a:solidFill>
              </a:defRPr>
            </a:lvl4pPr>
            <a:lvl5pPr lvl="4" rtl="0" algn="r">
              <a:lnSpc>
                <a:spcPct val="100000"/>
              </a:lnSpc>
              <a:spcBef>
                <a:spcPts val="0"/>
              </a:spcBef>
              <a:spcAft>
                <a:spcPts val="0"/>
              </a:spcAft>
              <a:buClr>
                <a:srgbClr val="434343"/>
              </a:buClr>
              <a:buSzPts val="1400"/>
              <a:buNone/>
              <a:defRPr b="1" sz="1400">
                <a:solidFill>
                  <a:srgbClr val="434343"/>
                </a:solidFill>
              </a:defRPr>
            </a:lvl5pPr>
            <a:lvl6pPr lvl="5" rtl="0" algn="r">
              <a:lnSpc>
                <a:spcPct val="100000"/>
              </a:lnSpc>
              <a:spcBef>
                <a:spcPts val="0"/>
              </a:spcBef>
              <a:spcAft>
                <a:spcPts val="0"/>
              </a:spcAft>
              <a:buClr>
                <a:srgbClr val="434343"/>
              </a:buClr>
              <a:buSzPts val="1400"/>
              <a:buNone/>
              <a:defRPr b="1" sz="1400">
                <a:solidFill>
                  <a:srgbClr val="434343"/>
                </a:solidFill>
              </a:defRPr>
            </a:lvl6pPr>
            <a:lvl7pPr lvl="6" rtl="0" algn="r">
              <a:lnSpc>
                <a:spcPct val="100000"/>
              </a:lnSpc>
              <a:spcBef>
                <a:spcPts val="0"/>
              </a:spcBef>
              <a:spcAft>
                <a:spcPts val="0"/>
              </a:spcAft>
              <a:buClr>
                <a:srgbClr val="434343"/>
              </a:buClr>
              <a:buSzPts val="1400"/>
              <a:buNone/>
              <a:defRPr b="1" sz="1400">
                <a:solidFill>
                  <a:srgbClr val="434343"/>
                </a:solidFill>
              </a:defRPr>
            </a:lvl7pPr>
            <a:lvl8pPr lvl="7" rtl="0" algn="r">
              <a:lnSpc>
                <a:spcPct val="100000"/>
              </a:lnSpc>
              <a:spcBef>
                <a:spcPts val="0"/>
              </a:spcBef>
              <a:spcAft>
                <a:spcPts val="0"/>
              </a:spcAft>
              <a:buClr>
                <a:srgbClr val="434343"/>
              </a:buClr>
              <a:buSzPts val="1400"/>
              <a:buNone/>
              <a:defRPr b="1" sz="1400">
                <a:solidFill>
                  <a:srgbClr val="434343"/>
                </a:solidFill>
              </a:defRPr>
            </a:lvl8pPr>
            <a:lvl9pPr lvl="8" rtl="0" algn="r">
              <a:lnSpc>
                <a:spcPct val="100000"/>
              </a:lnSpc>
              <a:spcBef>
                <a:spcPts val="0"/>
              </a:spcBef>
              <a:spcAft>
                <a:spcPts val="0"/>
              </a:spcAft>
              <a:buClr>
                <a:srgbClr val="434343"/>
              </a:buClr>
              <a:buSzPts val="1400"/>
              <a:buNone/>
              <a:defRPr b="1" sz="1400">
                <a:solidFill>
                  <a:srgbClr val="434343"/>
                </a:solidFill>
              </a:defRPr>
            </a:lvl9pPr>
          </a:lstStyle>
          <a:p/>
        </p:txBody>
      </p:sp>
      <p:sp>
        <p:nvSpPr>
          <p:cNvPr id="15" name="Google Shape;15;p3"/>
          <p:cNvSpPr txBox="1"/>
          <p:nvPr>
            <p:ph hasCustomPrompt="1" idx="2" type="title"/>
          </p:nvPr>
        </p:nvSpPr>
        <p:spPr>
          <a:xfrm>
            <a:off x="2433800" y="3480150"/>
            <a:ext cx="1416900" cy="595200"/>
          </a:xfrm>
          <a:prstGeom prst="rect">
            <a:avLst/>
          </a:prstGeom>
        </p:spPr>
        <p:txBody>
          <a:bodyPr anchorCtr="0" anchor="t" bIns="91425" lIns="91425" spcFirstLastPara="1" rIns="91425" wrap="square" tIns="91425">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a:r>
              <a:t>xx%</a:t>
            </a:r>
          </a:p>
        </p:txBody>
      </p:sp>
      <p:sp>
        <p:nvSpPr>
          <p:cNvPr id="16" name="Google Shape;16;p3"/>
          <p:cNvSpPr txBox="1"/>
          <p:nvPr>
            <p:ph idx="3" type="subTitle"/>
          </p:nvPr>
        </p:nvSpPr>
        <p:spPr>
          <a:xfrm>
            <a:off x="1142450" y="4026575"/>
            <a:ext cx="1350300" cy="334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434343"/>
              </a:buClr>
              <a:buSzPts val="1200"/>
              <a:buNone/>
              <a:defRPr b="1">
                <a:solidFill>
                  <a:srgbClr val="434343"/>
                </a:solidFill>
              </a:defRPr>
            </a:lvl1pPr>
            <a:lvl2pPr lvl="1" rtl="0" algn="r">
              <a:lnSpc>
                <a:spcPct val="100000"/>
              </a:lnSpc>
              <a:spcBef>
                <a:spcPts val="0"/>
              </a:spcBef>
              <a:spcAft>
                <a:spcPts val="0"/>
              </a:spcAft>
              <a:buClr>
                <a:srgbClr val="434343"/>
              </a:buClr>
              <a:buSzPts val="1400"/>
              <a:buNone/>
              <a:defRPr b="1" sz="1400">
                <a:solidFill>
                  <a:srgbClr val="434343"/>
                </a:solidFill>
              </a:defRPr>
            </a:lvl2pPr>
            <a:lvl3pPr lvl="2" rtl="0" algn="r">
              <a:lnSpc>
                <a:spcPct val="100000"/>
              </a:lnSpc>
              <a:spcBef>
                <a:spcPts val="0"/>
              </a:spcBef>
              <a:spcAft>
                <a:spcPts val="0"/>
              </a:spcAft>
              <a:buClr>
                <a:srgbClr val="434343"/>
              </a:buClr>
              <a:buSzPts val="1400"/>
              <a:buNone/>
              <a:defRPr b="1" sz="1400">
                <a:solidFill>
                  <a:srgbClr val="434343"/>
                </a:solidFill>
              </a:defRPr>
            </a:lvl3pPr>
            <a:lvl4pPr lvl="3" rtl="0" algn="r">
              <a:lnSpc>
                <a:spcPct val="100000"/>
              </a:lnSpc>
              <a:spcBef>
                <a:spcPts val="0"/>
              </a:spcBef>
              <a:spcAft>
                <a:spcPts val="0"/>
              </a:spcAft>
              <a:buClr>
                <a:srgbClr val="434343"/>
              </a:buClr>
              <a:buSzPts val="1400"/>
              <a:buNone/>
              <a:defRPr b="1" sz="1400">
                <a:solidFill>
                  <a:srgbClr val="434343"/>
                </a:solidFill>
              </a:defRPr>
            </a:lvl4pPr>
            <a:lvl5pPr lvl="4" rtl="0" algn="r">
              <a:lnSpc>
                <a:spcPct val="100000"/>
              </a:lnSpc>
              <a:spcBef>
                <a:spcPts val="0"/>
              </a:spcBef>
              <a:spcAft>
                <a:spcPts val="0"/>
              </a:spcAft>
              <a:buClr>
                <a:srgbClr val="434343"/>
              </a:buClr>
              <a:buSzPts val="1400"/>
              <a:buNone/>
              <a:defRPr b="1" sz="1400">
                <a:solidFill>
                  <a:srgbClr val="434343"/>
                </a:solidFill>
              </a:defRPr>
            </a:lvl5pPr>
            <a:lvl6pPr lvl="5" rtl="0" algn="r">
              <a:lnSpc>
                <a:spcPct val="100000"/>
              </a:lnSpc>
              <a:spcBef>
                <a:spcPts val="0"/>
              </a:spcBef>
              <a:spcAft>
                <a:spcPts val="0"/>
              </a:spcAft>
              <a:buClr>
                <a:srgbClr val="434343"/>
              </a:buClr>
              <a:buSzPts val="1400"/>
              <a:buNone/>
              <a:defRPr b="1" sz="1400">
                <a:solidFill>
                  <a:srgbClr val="434343"/>
                </a:solidFill>
              </a:defRPr>
            </a:lvl6pPr>
            <a:lvl7pPr lvl="6" rtl="0" algn="r">
              <a:lnSpc>
                <a:spcPct val="100000"/>
              </a:lnSpc>
              <a:spcBef>
                <a:spcPts val="0"/>
              </a:spcBef>
              <a:spcAft>
                <a:spcPts val="0"/>
              </a:spcAft>
              <a:buClr>
                <a:srgbClr val="434343"/>
              </a:buClr>
              <a:buSzPts val="1400"/>
              <a:buNone/>
              <a:defRPr b="1" sz="1400">
                <a:solidFill>
                  <a:srgbClr val="434343"/>
                </a:solidFill>
              </a:defRPr>
            </a:lvl7pPr>
            <a:lvl8pPr lvl="7" rtl="0" algn="r">
              <a:lnSpc>
                <a:spcPct val="100000"/>
              </a:lnSpc>
              <a:spcBef>
                <a:spcPts val="0"/>
              </a:spcBef>
              <a:spcAft>
                <a:spcPts val="0"/>
              </a:spcAft>
              <a:buClr>
                <a:srgbClr val="434343"/>
              </a:buClr>
              <a:buSzPts val="1400"/>
              <a:buNone/>
              <a:defRPr b="1" sz="1400">
                <a:solidFill>
                  <a:srgbClr val="434343"/>
                </a:solidFill>
              </a:defRPr>
            </a:lvl8pPr>
            <a:lvl9pPr lvl="8" rtl="0" algn="r">
              <a:lnSpc>
                <a:spcPct val="100000"/>
              </a:lnSpc>
              <a:spcBef>
                <a:spcPts val="0"/>
              </a:spcBef>
              <a:spcAft>
                <a:spcPts val="0"/>
              </a:spcAft>
              <a:buClr>
                <a:srgbClr val="434343"/>
              </a:buClr>
              <a:buSzPts val="1400"/>
              <a:buNone/>
              <a:defRPr b="1" sz="1400">
                <a:solidFill>
                  <a:srgbClr val="434343"/>
                </a:solidFill>
              </a:defRPr>
            </a:lvl9pPr>
          </a:lstStyle>
          <a:p/>
        </p:txBody>
      </p:sp>
      <p:sp>
        <p:nvSpPr>
          <p:cNvPr id="17" name="Google Shape;17;p3"/>
          <p:cNvSpPr txBox="1"/>
          <p:nvPr>
            <p:ph hasCustomPrompt="1" idx="4" type="title"/>
          </p:nvPr>
        </p:nvSpPr>
        <p:spPr>
          <a:xfrm>
            <a:off x="4760025" y="2599225"/>
            <a:ext cx="1416900" cy="595200"/>
          </a:xfrm>
          <a:prstGeom prst="rect">
            <a:avLst/>
          </a:prstGeom>
        </p:spPr>
        <p:txBody>
          <a:bodyPr anchorCtr="0" anchor="t" bIns="91425" lIns="91425" spcFirstLastPara="1" rIns="91425" wrap="square" tIns="91425">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a:r>
              <a:t>xx%</a:t>
            </a:r>
          </a:p>
        </p:txBody>
      </p:sp>
      <p:sp>
        <p:nvSpPr>
          <p:cNvPr id="18" name="Google Shape;18;p3"/>
          <p:cNvSpPr txBox="1"/>
          <p:nvPr>
            <p:ph idx="5" type="subTitle"/>
          </p:nvPr>
        </p:nvSpPr>
        <p:spPr>
          <a:xfrm>
            <a:off x="3468675" y="3145650"/>
            <a:ext cx="1350300" cy="334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434343"/>
              </a:buClr>
              <a:buSzPts val="1200"/>
              <a:buNone/>
              <a:defRPr b="1">
                <a:solidFill>
                  <a:srgbClr val="434343"/>
                </a:solidFill>
              </a:defRPr>
            </a:lvl1pPr>
            <a:lvl2pPr lvl="1" rtl="0" algn="r">
              <a:lnSpc>
                <a:spcPct val="100000"/>
              </a:lnSpc>
              <a:spcBef>
                <a:spcPts val="0"/>
              </a:spcBef>
              <a:spcAft>
                <a:spcPts val="0"/>
              </a:spcAft>
              <a:buClr>
                <a:srgbClr val="434343"/>
              </a:buClr>
              <a:buSzPts val="1400"/>
              <a:buNone/>
              <a:defRPr b="1" sz="1400">
                <a:solidFill>
                  <a:srgbClr val="434343"/>
                </a:solidFill>
              </a:defRPr>
            </a:lvl2pPr>
            <a:lvl3pPr lvl="2" rtl="0" algn="r">
              <a:lnSpc>
                <a:spcPct val="100000"/>
              </a:lnSpc>
              <a:spcBef>
                <a:spcPts val="0"/>
              </a:spcBef>
              <a:spcAft>
                <a:spcPts val="0"/>
              </a:spcAft>
              <a:buClr>
                <a:srgbClr val="434343"/>
              </a:buClr>
              <a:buSzPts val="1400"/>
              <a:buNone/>
              <a:defRPr b="1" sz="1400">
                <a:solidFill>
                  <a:srgbClr val="434343"/>
                </a:solidFill>
              </a:defRPr>
            </a:lvl3pPr>
            <a:lvl4pPr lvl="3" rtl="0" algn="r">
              <a:lnSpc>
                <a:spcPct val="100000"/>
              </a:lnSpc>
              <a:spcBef>
                <a:spcPts val="0"/>
              </a:spcBef>
              <a:spcAft>
                <a:spcPts val="0"/>
              </a:spcAft>
              <a:buClr>
                <a:srgbClr val="434343"/>
              </a:buClr>
              <a:buSzPts val="1400"/>
              <a:buNone/>
              <a:defRPr b="1" sz="1400">
                <a:solidFill>
                  <a:srgbClr val="434343"/>
                </a:solidFill>
              </a:defRPr>
            </a:lvl4pPr>
            <a:lvl5pPr lvl="4" rtl="0" algn="r">
              <a:lnSpc>
                <a:spcPct val="100000"/>
              </a:lnSpc>
              <a:spcBef>
                <a:spcPts val="0"/>
              </a:spcBef>
              <a:spcAft>
                <a:spcPts val="0"/>
              </a:spcAft>
              <a:buClr>
                <a:srgbClr val="434343"/>
              </a:buClr>
              <a:buSzPts val="1400"/>
              <a:buNone/>
              <a:defRPr b="1" sz="1400">
                <a:solidFill>
                  <a:srgbClr val="434343"/>
                </a:solidFill>
              </a:defRPr>
            </a:lvl5pPr>
            <a:lvl6pPr lvl="5" rtl="0" algn="r">
              <a:lnSpc>
                <a:spcPct val="100000"/>
              </a:lnSpc>
              <a:spcBef>
                <a:spcPts val="0"/>
              </a:spcBef>
              <a:spcAft>
                <a:spcPts val="0"/>
              </a:spcAft>
              <a:buClr>
                <a:srgbClr val="434343"/>
              </a:buClr>
              <a:buSzPts val="1400"/>
              <a:buNone/>
              <a:defRPr b="1" sz="1400">
                <a:solidFill>
                  <a:srgbClr val="434343"/>
                </a:solidFill>
              </a:defRPr>
            </a:lvl6pPr>
            <a:lvl7pPr lvl="6" rtl="0" algn="r">
              <a:lnSpc>
                <a:spcPct val="100000"/>
              </a:lnSpc>
              <a:spcBef>
                <a:spcPts val="0"/>
              </a:spcBef>
              <a:spcAft>
                <a:spcPts val="0"/>
              </a:spcAft>
              <a:buClr>
                <a:srgbClr val="434343"/>
              </a:buClr>
              <a:buSzPts val="1400"/>
              <a:buNone/>
              <a:defRPr b="1" sz="1400">
                <a:solidFill>
                  <a:srgbClr val="434343"/>
                </a:solidFill>
              </a:defRPr>
            </a:lvl7pPr>
            <a:lvl8pPr lvl="7" rtl="0" algn="r">
              <a:lnSpc>
                <a:spcPct val="100000"/>
              </a:lnSpc>
              <a:spcBef>
                <a:spcPts val="0"/>
              </a:spcBef>
              <a:spcAft>
                <a:spcPts val="0"/>
              </a:spcAft>
              <a:buClr>
                <a:srgbClr val="434343"/>
              </a:buClr>
              <a:buSzPts val="1400"/>
              <a:buNone/>
              <a:defRPr b="1" sz="1400">
                <a:solidFill>
                  <a:srgbClr val="434343"/>
                </a:solidFill>
              </a:defRPr>
            </a:lvl8pPr>
            <a:lvl9pPr lvl="8" rtl="0" algn="r">
              <a:lnSpc>
                <a:spcPct val="100000"/>
              </a:lnSpc>
              <a:spcBef>
                <a:spcPts val="0"/>
              </a:spcBef>
              <a:spcAft>
                <a:spcPts val="0"/>
              </a:spcAft>
              <a:buClr>
                <a:srgbClr val="434343"/>
              </a:buClr>
              <a:buSzPts val="1400"/>
              <a:buNone/>
              <a:defRPr b="1" sz="1400">
                <a:solidFill>
                  <a:srgbClr val="434343"/>
                </a:solidFill>
              </a:defRPr>
            </a:lvl9pPr>
          </a:lstStyle>
          <a:p/>
        </p:txBody>
      </p:sp>
      <p:sp>
        <p:nvSpPr>
          <p:cNvPr id="19" name="Google Shape;19;p3"/>
          <p:cNvSpPr txBox="1"/>
          <p:nvPr>
            <p:ph hasCustomPrompt="1" idx="6" type="title"/>
          </p:nvPr>
        </p:nvSpPr>
        <p:spPr>
          <a:xfrm>
            <a:off x="4760025" y="3480150"/>
            <a:ext cx="1416900" cy="595200"/>
          </a:xfrm>
          <a:prstGeom prst="rect">
            <a:avLst/>
          </a:prstGeom>
        </p:spPr>
        <p:txBody>
          <a:bodyPr anchorCtr="0" anchor="t" bIns="91425" lIns="91425" spcFirstLastPara="1" rIns="91425" wrap="square" tIns="91425">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a:r>
              <a:t>xx%</a:t>
            </a:r>
          </a:p>
        </p:txBody>
      </p:sp>
      <p:sp>
        <p:nvSpPr>
          <p:cNvPr id="20" name="Google Shape;20;p3"/>
          <p:cNvSpPr txBox="1"/>
          <p:nvPr>
            <p:ph idx="7" type="subTitle"/>
          </p:nvPr>
        </p:nvSpPr>
        <p:spPr>
          <a:xfrm>
            <a:off x="3468675" y="4026575"/>
            <a:ext cx="1350300" cy="334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434343"/>
              </a:buClr>
              <a:buSzPts val="1200"/>
              <a:buNone/>
              <a:defRPr b="1">
                <a:solidFill>
                  <a:srgbClr val="434343"/>
                </a:solidFill>
              </a:defRPr>
            </a:lvl1pPr>
            <a:lvl2pPr lvl="1" rtl="0" algn="r">
              <a:lnSpc>
                <a:spcPct val="100000"/>
              </a:lnSpc>
              <a:spcBef>
                <a:spcPts val="0"/>
              </a:spcBef>
              <a:spcAft>
                <a:spcPts val="0"/>
              </a:spcAft>
              <a:buClr>
                <a:srgbClr val="434343"/>
              </a:buClr>
              <a:buSzPts val="1400"/>
              <a:buNone/>
              <a:defRPr b="1" sz="1400">
                <a:solidFill>
                  <a:srgbClr val="434343"/>
                </a:solidFill>
              </a:defRPr>
            </a:lvl2pPr>
            <a:lvl3pPr lvl="2" rtl="0" algn="r">
              <a:lnSpc>
                <a:spcPct val="100000"/>
              </a:lnSpc>
              <a:spcBef>
                <a:spcPts val="0"/>
              </a:spcBef>
              <a:spcAft>
                <a:spcPts val="0"/>
              </a:spcAft>
              <a:buClr>
                <a:srgbClr val="434343"/>
              </a:buClr>
              <a:buSzPts val="1400"/>
              <a:buNone/>
              <a:defRPr b="1" sz="1400">
                <a:solidFill>
                  <a:srgbClr val="434343"/>
                </a:solidFill>
              </a:defRPr>
            </a:lvl3pPr>
            <a:lvl4pPr lvl="3" rtl="0" algn="r">
              <a:lnSpc>
                <a:spcPct val="100000"/>
              </a:lnSpc>
              <a:spcBef>
                <a:spcPts val="0"/>
              </a:spcBef>
              <a:spcAft>
                <a:spcPts val="0"/>
              </a:spcAft>
              <a:buClr>
                <a:srgbClr val="434343"/>
              </a:buClr>
              <a:buSzPts val="1400"/>
              <a:buNone/>
              <a:defRPr b="1" sz="1400">
                <a:solidFill>
                  <a:srgbClr val="434343"/>
                </a:solidFill>
              </a:defRPr>
            </a:lvl4pPr>
            <a:lvl5pPr lvl="4" rtl="0" algn="r">
              <a:lnSpc>
                <a:spcPct val="100000"/>
              </a:lnSpc>
              <a:spcBef>
                <a:spcPts val="0"/>
              </a:spcBef>
              <a:spcAft>
                <a:spcPts val="0"/>
              </a:spcAft>
              <a:buClr>
                <a:srgbClr val="434343"/>
              </a:buClr>
              <a:buSzPts val="1400"/>
              <a:buNone/>
              <a:defRPr b="1" sz="1400">
                <a:solidFill>
                  <a:srgbClr val="434343"/>
                </a:solidFill>
              </a:defRPr>
            </a:lvl5pPr>
            <a:lvl6pPr lvl="5" rtl="0" algn="r">
              <a:lnSpc>
                <a:spcPct val="100000"/>
              </a:lnSpc>
              <a:spcBef>
                <a:spcPts val="0"/>
              </a:spcBef>
              <a:spcAft>
                <a:spcPts val="0"/>
              </a:spcAft>
              <a:buClr>
                <a:srgbClr val="434343"/>
              </a:buClr>
              <a:buSzPts val="1400"/>
              <a:buNone/>
              <a:defRPr b="1" sz="1400">
                <a:solidFill>
                  <a:srgbClr val="434343"/>
                </a:solidFill>
              </a:defRPr>
            </a:lvl6pPr>
            <a:lvl7pPr lvl="6" rtl="0" algn="r">
              <a:lnSpc>
                <a:spcPct val="100000"/>
              </a:lnSpc>
              <a:spcBef>
                <a:spcPts val="0"/>
              </a:spcBef>
              <a:spcAft>
                <a:spcPts val="0"/>
              </a:spcAft>
              <a:buClr>
                <a:srgbClr val="434343"/>
              </a:buClr>
              <a:buSzPts val="1400"/>
              <a:buNone/>
              <a:defRPr b="1" sz="1400">
                <a:solidFill>
                  <a:srgbClr val="434343"/>
                </a:solidFill>
              </a:defRPr>
            </a:lvl7pPr>
            <a:lvl8pPr lvl="7" rtl="0" algn="r">
              <a:lnSpc>
                <a:spcPct val="100000"/>
              </a:lnSpc>
              <a:spcBef>
                <a:spcPts val="0"/>
              </a:spcBef>
              <a:spcAft>
                <a:spcPts val="0"/>
              </a:spcAft>
              <a:buClr>
                <a:srgbClr val="434343"/>
              </a:buClr>
              <a:buSzPts val="1400"/>
              <a:buNone/>
              <a:defRPr b="1" sz="1400">
                <a:solidFill>
                  <a:srgbClr val="434343"/>
                </a:solidFill>
              </a:defRPr>
            </a:lvl8pPr>
            <a:lvl9pPr lvl="8" rtl="0" algn="r">
              <a:lnSpc>
                <a:spcPct val="100000"/>
              </a:lnSpc>
              <a:spcBef>
                <a:spcPts val="0"/>
              </a:spcBef>
              <a:spcAft>
                <a:spcPts val="0"/>
              </a:spcAft>
              <a:buClr>
                <a:srgbClr val="434343"/>
              </a:buClr>
              <a:buSzPts val="1400"/>
              <a:buNone/>
              <a:defRPr b="1" sz="1400">
                <a:solidFill>
                  <a:srgbClr val="434343"/>
                </a:solidFill>
              </a:defRPr>
            </a:lvl9pPr>
          </a:lstStyle>
          <a:p/>
        </p:txBody>
      </p:sp>
      <p:sp>
        <p:nvSpPr>
          <p:cNvPr id="21" name="Google Shape;21;p3"/>
          <p:cNvSpPr txBox="1"/>
          <p:nvPr>
            <p:ph hasCustomPrompt="1" idx="8" type="title"/>
          </p:nvPr>
        </p:nvSpPr>
        <p:spPr>
          <a:xfrm>
            <a:off x="7086250" y="2601600"/>
            <a:ext cx="1350300" cy="595200"/>
          </a:xfrm>
          <a:prstGeom prst="rect">
            <a:avLst/>
          </a:prstGeom>
        </p:spPr>
        <p:txBody>
          <a:bodyPr anchorCtr="0" anchor="t" bIns="91425" lIns="91425" spcFirstLastPara="1" rIns="91425" wrap="square" tIns="91425">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a:r>
              <a:t>xx%</a:t>
            </a:r>
          </a:p>
        </p:txBody>
      </p:sp>
      <p:sp>
        <p:nvSpPr>
          <p:cNvPr id="22" name="Google Shape;22;p3"/>
          <p:cNvSpPr txBox="1"/>
          <p:nvPr>
            <p:ph idx="9" type="subTitle"/>
          </p:nvPr>
        </p:nvSpPr>
        <p:spPr>
          <a:xfrm>
            <a:off x="5794900" y="3148035"/>
            <a:ext cx="1350300" cy="334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434343"/>
              </a:buClr>
              <a:buSzPts val="1200"/>
              <a:buNone/>
              <a:defRPr b="1">
                <a:solidFill>
                  <a:srgbClr val="434343"/>
                </a:solidFill>
              </a:defRPr>
            </a:lvl1pPr>
            <a:lvl2pPr lvl="1" rtl="0" algn="r">
              <a:lnSpc>
                <a:spcPct val="100000"/>
              </a:lnSpc>
              <a:spcBef>
                <a:spcPts val="0"/>
              </a:spcBef>
              <a:spcAft>
                <a:spcPts val="0"/>
              </a:spcAft>
              <a:buClr>
                <a:srgbClr val="434343"/>
              </a:buClr>
              <a:buSzPts val="1400"/>
              <a:buNone/>
              <a:defRPr b="1" sz="1400">
                <a:solidFill>
                  <a:srgbClr val="434343"/>
                </a:solidFill>
              </a:defRPr>
            </a:lvl2pPr>
            <a:lvl3pPr lvl="2" rtl="0" algn="r">
              <a:lnSpc>
                <a:spcPct val="100000"/>
              </a:lnSpc>
              <a:spcBef>
                <a:spcPts val="0"/>
              </a:spcBef>
              <a:spcAft>
                <a:spcPts val="0"/>
              </a:spcAft>
              <a:buClr>
                <a:srgbClr val="434343"/>
              </a:buClr>
              <a:buSzPts val="1400"/>
              <a:buNone/>
              <a:defRPr b="1" sz="1400">
                <a:solidFill>
                  <a:srgbClr val="434343"/>
                </a:solidFill>
              </a:defRPr>
            </a:lvl3pPr>
            <a:lvl4pPr lvl="3" rtl="0" algn="r">
              <a:lnSpc>
                <a:spcPct val="100000"/>
              </a:lnSpc>
              <a:spcBef>
                <a:spcPts val="0"/>
              </a:spcBef>
              <a:spcAft>
                <a:spcPts val="0"/>
              </a:spcAft>
              <a:buClr>
                <a:srgbClr val="434343"/>
              </a:buClr>
              <a:buSzPts val="1400"/>
              <a:buNone/>
              <a:defRPr b="1" sz="1400">
                <a:solidFill>
                  <a:srgbClr val="434343"/>
                </a:solidFill>
              </a:defRPr>
            </a:lvl4pPr>
            <a:lvl5pPr lvl="4" rtl="0" algn="r">
              <a:lnSpc>
                <a:spcPct val="100000"/>
              </a:lnSpc>
              <a:spcBef>
                <a:spcPts val="0"/>
              </a:spcBef>
              <a:spcAft>
                <a:spcPts val="0"/>
              </a:spcAft>
              <a:buClr>
                <a:srgbClr val="434343"/>
              </a:buClr>
              <a:buSzPts val="1400"/>
              <a:buNone/>
              <a:defRPr b="1" sz="1400">
                <a:solidFill>
                  <a:srgbClr val="434343"/>
                </a:solidFill>
              </a:defRPr>
            </a:lvl5pPr>
            <a:lvl6pPr lvl="5" rtl="0" algn="r">
              <a:lnSpc>
                <a:spcPct val="100000"/>
              </a:lnSpc>
              <a:spcBef>
                <a:spcPts val="0"/>
              </a:spcBef>
              <a:spcAft>
                <a:spcPts val="0"/>
              </a:spcAft>
              <a:buClr>
                <a:srgbClr val="434343"/>
              </a:buClr>
              <a:buSzPts val="1400"/>
              <a:buNone/>
              <a:defRPr b="1" sz="1400">
                <a:solidFill>
                  <a:srgbClr val="434343"/>
                </a:solidFill>
              </a:defRPr>
            </a:lvl6pPr>
            <a:lvl7pPr lvl="6" rtl="0" algn="r">
              <a:lnSpc>
                <a:spcPct val="100000"/>
              </a:lnSpc>
              <a:spcBef>
                <a:spcPts val="0"/>
              </a:spcBef>
              <a:spcAft>
                <a:spcPts val="0"/>
              </a:spcAft>
              <a:buClr>
                <a:srgbClr val="434343"/>
              </a:buClr>
              <a:buSzPts val="1400"/>
              <a:buNone/>
              <a:defRPr b="1" sz="1400">
                <a:solidFill>
                  <a:srgbClr val="434343"/>
                </a:solidFill>
              </a:defRPr>
            </a:lvl7pPr>
            <a:lvl8pPr lvl="7" rtl="0" algn="r">
              <a:lnSpc>
                <a:spcPct val="100000"/>
              </a:lnSpc>
              <a:spcBef>
                <a:spcPts val="0"/>
              </a:spcBef>
              <a:spcAft>
                <a:spcPts val="0"/>
              </a:spcAft>
              <a:buClr>
                <a:srgbClr val="434343"/>
              </a:buClr>
              <a:buSzPts val="1400"/>
              <a:buNone/>
              <a:defRPr b="1" sz="1400">
                <a:solidFill>
                  <a:srgbClr val="434343"/>
                </a:solidFill>
              </a:defRPr>
            </a:lvl8pPr>
            <a:lvl9pPr lvl="8" rtl="0" algn="r">
              <a:lnSpc>
                <a:spcPct val="100000"/>
              </a:lnSpc>
              <a:spcBef>
                <a:spcPts val="0"/>
              </a:spcBef>
              <a:spcAft>
                <a:spcPts val="0"/>
              </a:spcAft>
              <a:buClr>
                <a:srgbClr val="434343"/>
              </a:buClr>
              <a:buSzPts val="1400"/>
              <a:buNone/>
              <a:defRPr b="1" sz="1400">
                <a:solidFill>
                  <a:srgbClr val="434343"/>
                </a:solidFill>
              </a:defRPr>
            </a:lvl9pPr>
          </a:lstStyle>
          <a:p/>
        </p:txBody>
      </p:sp>
      <p:sp>
        <p:nvSpPr>
          <p:cNvPr id="23" name="Google Shape;23;p3"/>
          <p:cNvSpPr txBox="1"/>
          <p:nvPr>
            <p:ph hasCustomPrompt="1" idx="13" type="title"/>
          </p:nvPr>
        </p:nvSpPr>
        <p:spPr>
          <a:xfrm>
            <a:off x="7086250" y="3482525"/>
            <a:ext cx="1350300" cy="595200"/>
          </a:xfrm>
          <a:prstGeom prst="rect">
            <a:avLst/>
          </a:prstGeom>
        </p:spPr>
        <p:txBody>
          <a:bodyPr anchorCtr="0" anchor="t" bIns="91425" lIns="91425" spcFirstLastPara="1" rIns="91425" wrap="square" tIns="91425">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a:r>
              <a:t>xx%</a:t>
            </a:r>
          </a:p>
        </p:txBody>
      </p:sp>
      <p:sp>
        <p:nvSpPr>
          <p:cNvPr id="24" name="Google Shape;24;p3"/>
          <p:cNvSpPr txBox="1"/>
          <p:nvPr>
            <p:ph idx="14" type="subTitle"/>
          </p:nvPr>
        </p:nvSpPr>
        <p:spPr>
          <a:xfrm>
            <a:off x="5794900" y="4028960"/>
            <a:ext cx="1350300" cy="334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434343"/>
              </a:buClr>
              <a:buSzPts val="1200"/>
              <a:buNone/>
              <a:defRPr b="1">
                <a:solidFill>
                  <a:srgbClr val="434343"/>
                </a:solidFill>
              </a:defRPr>
            </a:lvl1pPr>
            <a:lvl2pPr lvl="1" rtl="0" algn="r">
              <a:lnSpc>
                <a:spcPct val="100000"/>
              </a:lnSpc>
              <a:spcBef>
                <a:spcPts val="0"/>
              </a:spcBef>
              <a:spcAft>
                <a:spcPts val="0"/>
              </a:spcAft>
              <a:buClr>
                <a:srgbClr val="434343"/>
              </a:buClr>
              <a:buSzPts val="1400"/>
              <a:buNone/>
              <a:defRPr b="1" sz="1400">
                <a:solidFill>
                  <a:srgbClr val="434343"/>
                </a:solidFill>
              </a:defRPr>
            </a:lvl2pPr>
            <a:lvl3pPr lvl="2" rtl="0" algn="r">
              <a:lnSpc>
                <a:spcPct val="100000"/>
              </a:lnSpc>
              <a:spcBef>
                <a:spcPts val="0"/>
              </a:spcBef>
              <a:spcAft>
                <a:spcPts val="0"/>
              </a:spcAft>
              <a:buClr>
                <a:srgbClr val="434343"/>
              </a:buClr>
              <a:buSzPts val="1400"/>
              <a:buNone/>
              <a:defRPr b="1" sz="1400">
                <a:solidFill>
                  <a:srgbClr val="434343"/>
                </a:solidFill>
              </a:defRPr>
            </a:lvl3pPr>
            <a:lvl4pPr lvl="3" rtl="0" algn="r">
              <a:lnSpc>
                <a:spcPct val="100000"/>
              </a:lnSpc>
              <a:spcBef>
                <a:spcPts val="0"/>
              </a:spcBef>
              <a:spcAft>
                <a:spcPts val="0"/>
              </a:spcAft>
              <a:buClr>
                <a:srgbClr val="434343"/>
              </a:buClr>
              <a:buSzPts val="1400"/>
              <a:buNone/>
              <a:defRPr b="1" sz="1400">
                <a:solidFill>
                  <a:srgbClr val="434343"/>
                </a:solidFill>
              </a:defRPr>
            </a:lvl4pPr>
            <a:lvl5pPr lvl="4" rtl="0" algn="r">
              <a:lnSpc>
                <a:spcPct val="100000"/>
              </a:lnSpc>
              <a:spcBef>
                <a:spcPts val="0"/>
              </a:spcBef>
              <a:spcAft>
                <a:spcPts val="0"/>
              </a:spcAft>
              <a:buClr>
                <a:srgbClr val="434343"/>
              </a:buClr>
              <a:buSzPts val="1400"/>
              <a:buNone/>
              <a:defRPr b="1" sz="1400">
                <a:solidFill>
                  <a:srgbClr val="434343"/>
                </a:solidFill>
              </a:defRPr>
            </a:lvl5pPr>
            <a:lvl6pPr lvl="5" rtl="0" algn="r">
              <a:lnSpc>
                <a:spcPct val="100000"/>
              </a:lnSpc>
              <a:spcBef>
                <a:spcPts val="0"/>
              </a:spcBef>
              <a:spcAft>
                <a:spcPts val="0"/>
              </a:spcAft>
              <a:buClr>
                <a:srgbClr val="434343"/>
              </a:buClr>
              <a:buSzPts val="1400"/>
              <a:buNone/>
              <a:defRPr b="1" sz="1400">
                <a:solidFill>
                  <a:srgbClr val="434343"/>
                </a:solidFill>
              </a:defRPr>
            </a:lvl6pPr>
            <a:lvl7pPr lvl="6" rtl="0" algn="r">
              <a:lnSpc>
                <a:spcPct val="100000"/>
              </a:lnSpc>
              <a:spcBef>
                <a:spcPts val="0"/>
              </a:spcBef>
              <a:spcAft>
                <a:spcPts val="0"/>
              </a:spcAft>
              <a:buClr>
                <a:srgbClr val="434343"/>
              </a:buClr>
              <a:buSzPts val="1400"/>
              <a:buNone/>
              <a:defRPr b="1" sz="1400">
                <a:solidFill>
                  <a:srgbClr val="434343"/>
                </a:solidFill>
              </a:defRPr>
            </a:lvl7pPr>
            <a:lvl8pPr lvl="7" rtl="0" algn="r">
              <a:lnSpc>
                <a:spcPct val="100000"/>
              </a:lnSpc>
              <a:spcBef>
                <a:spcPts val="0"/>
              </a:spcBef>
              <a:spcAft>
                <a:spcPts val="0"/>
              </a:spcAft>
              <a:buClr>
                <a:srgbClr val="434343"/>
              </a:buClr>
              <a:buSzPts val="1400"/>
              <a:buNone/>
              <a:defRPr b="1" sz="1400">
                <a:solidFill>
                  <a:srgbClr val="434343"/>
                </a:solidFill>
              </a:defRPr>
            </a:lvl8pPr>
            <a:lvl9pPr lvl="8" rtl="0" algn="r">
              <a:lnSpc>
                <a:spcPct val="100000"/>
              </a:lnSpc>
              <a:spcBef>
                <a:spcPts val="0"/>
              </a:spcBef>
              <a:spcAft>
                <a:spcPts val="0"/>
              </a:spcAft>
              <a:buClr>
                <a:srgbClr val="434343"/>
              </a:buClr>
              <a:buSzPts val="1400"/>
              <a:buNone/>
              <a:defRPr b="1" sz="1400">
                <a:solidFill>
                  <a:srgbClr val="434343"/>
                </a:solidFill>
              </a:defRPr>
            </a:lvl9pPr>
          </a:lstStyle>
          <a:p/>
        </p:txBody>
      </p:sp>
      <p:sp>
        <p:nvSpPr>
          <p:cNvPr id="25" name="Google Shape;25;p3"/>
          <p:cNvSpPr txBox="1"/>
          <p:nvPr>
            <p:ph idx="15" type="ctrTitle"/>
          </p:nvPr>
        </p:nvSpPr>
        <p:spPr>
          <a:xfrm rot="-5399406">
            <a:off x="-1051596"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8_1_1">
    <p:bg>
      <p:bgPr>
        <a:solidFill>
          <a:srgbClr val="FCFBEB"/>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4"/>
          <p:cNvSpPr txBox="1"/>
          <p:nvPr>
            <p:ph idx="1" type="subTitle"/>
          </p:nvPr>
        </p:nvSpPr>
        <p:spPr>
          <a:xfrm>
            <a:off x="5803600" y="1986750"/>
            <a:ext cx="2307600" cy="117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434343"/>
              </a:buClr>
              <a:buSzPts val="1200"/>
              <a:buNone/>
              <a:defRPr>
                <a:solidFill>
                  <a:srgbClr val="434343"/>
                </a:solidFill>
              </a:defRPr>
            </a:lvl1pPr>
            <a:lvl2pPr lvl="1" rtl="0" algn="r">
              <a:lnSpc>
                <a:spcPct val="100000"/>
              </a:lnSpc>
              <a:spcBef>
                <a:spcPts val="0"/>
              </a:spcBef>
              <a:spcAft>
                <a:spcPts val="0"/>
              </a:spcAft>
              <a:buClr>
                <a:srgbClr val="434343"/>
              </a:buClr>
              <a:buSzPts val="1200"/>
              <a:buNone/>
              <a:defRPr>
                <a:solidFill>
                  <a:srgbClr val="434343"/>
                </a:solidFill>
              </a:defRPr>
            </a:lvl2pPr>
            <a:lvl3pPr lvl="2" rtl="0" algn="r">
              <a:lnSpc>
                <a:spcPct val="100000"/>
              </a:lnSpc>
              <a:spcBef>
                <a:spcPts val="0"/>
              </a:spcBef>
              <a:spcAft>
                <a:spcPts val="0"/>
              </a:spcAft>
              <a:buClr>
                <a:srgbClr val="434343"/>
              </a:buClr>
              <a:buSzPts val="1200"/>
              <a:buNone/>
              <a:defRPr>
                <a:solidFill>
                  <a:srgbClr val="434343"/>
                </a:solidFill>
              </a:defRPr>
            </a:lvl3pPr>
            <a:lvl4pPr lvl="3" rtl="0" algn="r">
              <a:lnSpc>
                <a:spcPct val="100000"/>
              </a:lnSpc>
              <a:spcBef>
                <a:spcPts val="0"/>
              </a:spcBef>
              <a:spcAft>
                <a:spcPts val="0"/>
              </a:spcAft>
              <a:buClr>
                <a:srgbClr val="434343"/>
              </a:buClr>
              <a:buSzPts val="1200"/>
              <a:buNone/>
              <a:defRPr>
                <a:solidFill>
                  <a:srgbClr val="434343"/>
                </a:solidFill>
              </a:defRPr>
            </a:lvl4pPr>
            <a:lvl5pPr lvl="4" rtl="0" algn="r">
              <a:lnSpc>
                <a:spcPct val="100000"/>
              </a:lnSpc>
              <a:spcBef>
                <a:spcPts val="0"/>
              </a:spcBef>
              <a:spcAft>
                <a:spcPts val="0"/>
              </a:spcAft>
              <a:buClr>
                <a:srgbClr val="434343"/>
              </a:buClr>
              <a:buSzPts val="1200"/>
              <a:buNone/>
              <a:defRPr>
                <a:solidFill>
                  <a:srgbClr val="434343"/>
                </a:solidFill>
              </a:defRPr>
            </a:lvl5pPr>
            <a:lvl6pPr lvl="5" rtl="0" algn="r">
              <a:lnSpc>
                <a:spcPct val="100000"/>
              </a:lnSpc>
              <a:spcBef>
                <a:spcPts val="0"/>
              </a:spcBef>
              <a:spcAft>
                <a:spcPts val="0"/>
              </a:spcAft>
              <a:buClr>
                <a:srgbClr val="434343"/>
              </a:buClr>
              <a:buSzPts val="1200"/>
              <a:buNone/>
              <a:defRPr>
                <a:solidFill>
                  <a:srgbClr val="434343"/>
                </a:solidFill>
              </a:defRPr>
            </a:lvl6pPr>
            <a:lvl7pPr lvl="6" rtl="0" algn="r">
              <a:lnSpc>
                <a:spcPct val="100000"/>
              </a:lnSpc>
              <a:spcBef>
                <a:spcPts val="0"/>
              </a:spcBef>
              <a:spcAft>
                <a:spcPts val="0"/>
              </a:spcAft>
              <a:buClr>
                <a:srgbClr val="434343"/>
              </a:buClr>
              <a:buSzPts val="1200"/>
              <a:buNone/>
              <a:defRPr>
                <a:solidFill>
                  <a:srgbClr val="434343"/>
                </a:solidFill>
              </a:defRPr>
            </a:lvl7pPr>
            <a:lvl8pPr lvl="7" rtl="0" algn="r">
              <a:lnSpc>
                <a:spcPct val="100000"/>
              </a:lnSpc>
              <a:spcBef>
                <a:spcPts val="0"/>
              </a:spcBef>
              <a:spcAft>
                <a:spcPts val="0"/>
              </a:spcAft>
              <a:buClr>
                <a:srgbClr val="434343"/>
              </a:buClr>
              <a:buSzPts val="1200"/>
              <a:buNone/>
              <a:defRPr>
                <a:solidFill>
                  <a:srgbClr val="434343"/>
                </a:solidFill>
              </a:defRPr>
            </a:lvl8pPr>
            <a:lvl9pPr lvl="8" rtl="0" algn="r">
              <a:lnSpc>
                <a:spcPct val="100000"/>
              </a:lnSpc>
              <a:spcBef>
                <a:spcPts val="0"/>
              </a:spcBef>
              <a:spcAft>
                <a:spcPts val="0"/>
              </a:spcAft>
              <a:buClr>
                <a:srgbClr val="434343"/>
              </a:buClr>
              <a:buSzPts val="1200"/>
              <a:buNone/>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CUSTOM_11_1_2_2_1">
    <p:bg>
      <p:bgPr>
        <a:solidFill>
          <a:srgbClr val="FCFBEB"/>
        </a:solidFill>
      </p:bgPr>
    </p:bg>
    <p:spTree>
      <p:nvGrpSpPr>
        <p:cNvPr id="29" name="Shape 29"/>
        <p:cNvGrpSpPr/>
        <p:nvPr/>
      </p:nvGrpSpPr>
      <p:grpSpPr>
        <a:xfrm>
          <a:off x="0" y="0"/>
          <a:ext cx="0" cy="0"/>
          <a:chOff x="0" y="0"/>
          <a:chExt cx="0" cy="0"/>
        </a:xfrm>
      </p:grpSpPr>
      <p:sp>
        <p:nvSpPr>
          <p:cNvPr id="30" name="Google Shape;30;p5"/>
          <p:cNvSpPr txBox="1"/>
          <p:nvPr>
            <p:ph type="ctrTitle"/>
          </p:nvPr>
        </p:nvSpPr>
        <p:spPr>
          <a:xfrm>
            <a:off x="929475" y="1622975"/>
            <a:ext cx="4837200" cy="17823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31" name="Google Shape;31;p5"/>
          <p:cNvSpPr txBox="1"/>
          <p:nvPr>
            <p:ph hasCustomPrompt="1" idx="2" type="title"/>
          </p:nvPr>
        </p:nvSpPr>
        <p:spPr>
          <a:xfrm flipH="1">
            <a:off x="929466" y="259700"/>
            <a:ext cx="2769300" cy="15570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6_1_1_2_1_1_1_1_2">
    <p:bg>
      <p:bgPr>
        <a:solidFill>
          <a:srgbClr val="FCFBEB"/>
        </a:solidFill>
      </p:bgPr>
    </p:bg>
    <p:spTree>
      <p:nvGrpSpPr>
        <p:cNvPr id="32" name="Shape 32"/>
        <p:cNvGrpSpPr/>
        <p:nvPr/>
      </p:nvGrpSpPr>
      <p:grpSpPr>
        <a:xfrm>
          <a:off x="0" y="0"/>
          <a:ext cx="0" cy="0"/>
          <a:chOff x="0" y="0"/>
          <a:chExt cx="0" cy="0"/>
        </a:xfrm>
      </p:grpSpPr>
      <p:sp>
        <p:nvSpPr>
          <p:cNvPr id="33" name="Google Shape;33;p6"/>
          <p:cNvSpPr txBox="1"/>
          <p:nvPr>
            <p:ph idx="1" type="subTitle"/>
          </p:nvPr>
        </p:nvSpPr>
        <p:spPr>
          <a:xfrm>
            <a:off x="972225" y="3275522"/>
            <a:ext cx="2009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200"/>
              <a:buNone/>
              <a:defRPr>
                <a:solidFill>
                  <a:srgbClr val="434343"/>
                </a:solidFill>
              </a:defRPr>
            </a:lvl1pPr>
            <a:lvl2pPr lvl="1" rtl="0" algn="ctr">
              <a:lnSpc>
                <a:spcPct val="100000"/>
              </a:lnSpc>
              <a:spcBef>
                <a:spcPts val="0"/>
              </a:spcBef>
              <a:spcAft>
                <a:spcPts val="0"/>
              </a:spcAft>
              <a:buClr>
                <a:srgbClr val="434343"/>
              </a:buClr>
              <a:buSzPts val="1200"/>
              <a:buNone/>
              <a:defRPr>
                <a:solidFill>
                  <a:srgbClr val="434343"/>
                </a:solidFill>
              </a:defRPr>
            </a:lvl2pPr>
            <a:lvl3pPr lvl="2" rtl="0" algn="ctr">
              <a:lnSpc>
                <a:spcPct val="100000"/>
              </a:lnSpc>
              <a:spcBef>
                <a:spcPts val="0"/>
              </a:spcBef>
              <a:spcAft>
                <a:spcPts val="0"/>
              </a:spcAft>
              <a:buClr>
                <a:srgbClr val="434343"/>
              </a:buClr>
              <a:buSzPts val="1200"/>
              <a:buNone/>
              <a:defRPr>
                <a:solidFill>
                  <a:srgbClr val="434343"/>
                </a:solidFill>
              </a:defRPr>
            </a:lvl3pPr>
            <a:lvl4pPr lvl="3" rtl="0" algn="ctr">
              <a:lnSpc>
                <a:spcPct val="100000"/>
              </a:lnSpc>
              <a:spcBef>
                <a:spcPts val="0"/>
              </a:spcBef>
              <a:spcAft>
                <a:spcPts val="0"/>
              </a:spcAft>
              <a:buClr>
                <a:srgbClr val="434343"/>
              </a:buClr>
              <a:buSzPts val="1200"/>
              <a:buNone/>
              <a:defRPr>
                <a:solidFill>
                  <a:srgbClr val="434343"/>
                </a:solidFill>
              </a:defRPr>
            </a:lvl4pPr>
            <a:lvl5pPr lvl="4" rtl="0" algn="ctr">
              <a:lnSpc>
                <a:spcPct val="100000"/>
              </a:lnSpc>
              <a:spcBef>
                <a:spcPts val="0"/>
              </a:spcBef>
              <a:spcAft>
                <a:spcPts val="0"/>
              </a:spcAft>
              <a:buClr>
                <a:srgbClr val="434343"/>
              </a:buClr>
              <a:buSzPts val="1200"/>
              <a:buNone/>
              <a:defRPr>
                <a:solidFill>
                  <a:srgbClr val="434343"/>
                </a:solidFill>
              </a:defRPr>
            </a:lvl5pPr>
            <a:lvl6pPr lvl="5" rtl="0" algn="ctr">
              <a:lnSpc>
                <a:spcPct val="100000"/>
              </a:lnSpc>
              <a:spcBef>
                <a:spcPts val="0"/>
              </a:spcBef>
              <a:spcAft>
                <a:spcPts val="0"/>
              </a:spcAft>
              <a:buClr>
                <a:srgbClr val="434343"/>
              </a:buClr>
              <a:buSzPts val="1200"/>
              <a:buNone/>
              <a:defRPr>
                <a:solidFill>
                  <a:srgbClr val="434343"/>
                </a:solidFill>
              </a:defRPr>
            </a:lvl6pPr>
            <a:lvl7pPr lvl="6" rtl="0" algn="ctr">
              <a:lnSpc>
                <a:spcPct val="100000"/>
              </a:lnSpc>
              <a:spcBef>
                <a:spcPts val="0"/>
              </a:spcBef>
              <a:spcAft>
                <a:spcPts val="0"/>
              </a:spcAft>
              <a:buClr>
                <a:srgbClr val="434343"/>
              </a:buClr>
              <a:buSzPts val="1200"/>
              <a:buNone/>
              <a:defRPr>
                <a:solidFill>
                  <a:srgbClr val="434343"/>
                </a:solidFill>
              </a:defRPr>
            </a:lvl7pPr>
            <a:lvl8pPr lvl="7" rtl="0" algn="ctr">
              <a:lnSpc>
                <a:spcPct val="100000"/>
              </a:lnSpc>
              <a:spcBef>
                <a:spcPts val="0"/>
              </a:spcBef>
              <a:spcAft>
                <a:spcPts val="0"/>
              </a:spcAft>
              <a:buClr>
                <a:srgbClr val="434343"/>
              </a:buClr>
              <a:buSzPts val="1200"/>
              <a:buNone/>
              <a:defRPr>
                <a:solidFill>
                  <a:srgbClr val="434343"/>
                </a:solidFill>
              </a:defRPr>
            </a:lvl8pPr>
            <a:lvl9pPr lvl="8" rtl="0" algn="ctr">
              <a:lnSpc>
                <a:spcPct val="100000"/>
              </a:lnSpc>
              <a:spcBef>
                <a:spcPts val="0"/>
              </a:spcBef>
              <a:spcAft>
                <a:spcPts val="0"/>
              </a:spcAft>
              <a:buClr>
                <a:srgbClr val="434343"/>
              </a:buClr>
              <a:buSzPts val="1200"/>
              <a:buNone/>
              <a:defRPr>
                <a:solidFill>
                  <a:srgbClr val="434343"/>
                </a:solidFill>
              </a:defRPr>
            </a:lvl9pPr>
          </a:lstStyle>
          <a:p/>
        </p:txBody>
      </p:sp>
      <p:sp>
        <p:nvSpPr>
          <p:cNvPr id="34" name="Google Shape;34;p6"/>
          <p:cNvSpPr txBox="1"/>
          <p:nvPr>
            <p:ph idx="2" type="subTitle"/>
          </p:nvPr>
        </p:nvSpPr>
        <p:spPr>
          <a:xfrm>
            <a:off x="3567300" y="3275522"/>
            <a:ext cx="2009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200"/>
              <a:buNone/>
              <a:defRPr>
                <a:solidFill>
                  <a:srgbClr val="434343"/>
                </a:solidFill>
              </a:defRPr>
            </a:lvl1pPr>
            <a:lvl2pPr lvl="1" rtl="0" algn="ctr">
              <a:lnSpc>
                <a:spcPct val="100000"/>
              </a:lnSpc>
              <a:spcBef>
                <a:spcPts val="0"/>
              </a:spcBef>
              <a:spcAft>
                <a:spcPts val="0"/>
              </a:spcAft>
              <a:buClr>
                <a:srgbClr val="434343"/>
              </a:buClr>
              <a:buSzPts val="1200"/>
              <a:buNone/>
              <a:defRPr>
                <a:solidFill>
                  <a:srgbClr val="434343"/>
                </a:solidFill>
              </a:defRPr>
            </a:lvl2pPr>
            <a:lvl3pPr lvl="2" rtl="0" algn="ctr">
              <a:lnSpc>
                <a:spcPct val="100000"/>
              </a:lnSpc>
              <a:spcBef>
                <a:spcPts val="0"/>
              </a:spcBef>
              <a:spcAft>
                <a:spcPts val="0"/>
              </a:spcAft>
              <a:buClr>
                <a:srgbClr val="434343"/>
              </a:buClr>
              <a:buSzPts val="1200"/>
              <a:buNone/>
              <a:defRPr>
                <a:solidFill>
                  <a:srgbClr val="434343"/>
                </a:solidFill>
              </a:defRPr>
            </a:lvl3pPr>
            <a:lvl4pPr lvl="3" rtl="0" algn="ctr">
              <a:lnSpc>
                <a:spcPct val="100000"/>
              </a:lnSpc>
              <a:spcBef>
                <a:spcPts val="0"/>
              </a:spcBef>
              <a:spcAft>
                <a:spcPts val="0"/>
              </a:spcAft>
              <a:buClr>
                <a:srgbClr val="434343"/>
              </a:buClr>
              <a:buSzPts val="1200"/>
              <a:buNone/>
              <a:defRPr>
                <a:solidFill>
                  <a:srgbClr val="434343"/>
                </a:solidFill>
              </a:defRPr>
            </a:lvl4pPr>
            <a:lvl5pPr lvl="4" rtl="0" algn="ctr">
              <a:lnSpc>
                <a:spcPct val="100000"/>
              </a:lnSpc>
              <a:spcBef>
                <a:spcPts val="0"/>
              </a:spcBef>
              <a:spcAft>
                <a:spcPts val="0"/>
              </a:spcAft>
              <a:buClr>
                <a:srgbClr val="434343"/>
              </a:buClr>
              <a:buSzPts val="1200"/>
              <a:buNone/>
              <a:defRPr>
                <a:solidFill>
                  <a:srgbClr val="434343"/>
                </a:solidFill>
              </a:defRPr>
            </a:lvl5pPr>
            <a:lvl6pPr lvl="5" rtl="0" algn="ctr">
              <a:lnSpc>
                <a:spcPct val="100000"/>
              </a:lnSpc>
              <a:spcBef>
                <a:spcPts val="0"/>
              </a:spcBef>
              <a:spcAft>
                <a:spcPts val="0"/>
              </a:spcAft>
              <a:buClr>
                <a:srgbClr val="434343"/>
              </a:buClr>
              <a:buSzPts val="1200"/>
              <a:buNone/>
              <a:defRPr>
                <a:solidFill>
                  <a:srgbClr val="434343"/>
                </a:solidFill>
              </a:defRPr>
            </a:lvl6pPr>
            <a:lvl7pPr lvl="6" rtl="0" algn="ctr">
              <a:lnSpc>
                <a:spcPct val="100000"/>
              </a:lnSpc>
              <a:spcBef>
                <a:spcPts val="0"/>
              </a:spcBef>
              <a:spcAft>
                <a:spcPts val="0"/>
              </a:spcAft>
              <a:buClr>
                <a:srgbClr val="434343"/>
              </a:buClr>
              <a:buSzPts val="1200"/>
              <a:buNone/>
              <a:defRPr>
                <a:solidFill>
                  <a:srgbClr val="434343"/>
                </a:solidFill>
              </a:defRPr>
            </a:lvl7pPr>
            <a:lvl8pPr lvl="7" rtl="0" algn="ctr">
              <a:lnSpc>
                <a:spcPct val="100000"/>
              </a:lnSpc>
              <a:spcBef>
                <a:spcPts val="0"/>
              </a:spcBef>
              <a:spcAft>
                <a:spcPts val="0"/>
              </a:spcAft>
              <a:buClr>
                <a:srgbClr val="434343"/>
              </a:buClr>
              <a:buSzPts val="1200"/>
              <a:buNone/>
              <a:defRPr>
                <a:solidFill>
                  <a:srgbClr val="434343"/>
                </a:solidFill>
              </a:defRPr>
            </a:lvl8pPr>
            <a:lvl9pPr lvl="8" rtl="0" algn="ctr">
              <a:lnSpc>
                <a:spcPct val="100000"/>
              </a:lnSpc>
              <a:spcBef>
                <a:spcPts val="0"/>
              </a:spcBef>
              <a:spcAft>
                <a:spcPts val="0"/>
              </a:spcAft>
              <a:buClr>
                <a:srgbClr val="434343"/>
              </a:buClr>
              <a:buSzPts val="1200"/>
              <a:buNone/>
              <a:defRPr>
                <a:solidFill>
                  <a:srgbClr val="434343"/>
                </a:solidFill>
              </a:defRPr>
            </a:lvl9pPr>
          </a:lstStyle>
          <a:p/>
        </p:txBody>
      </p:sp>
      <p:sp>
        <p:nvSpPr>
          <p:cNvPr id="35" name="Google Shape;35;p6"/>
          <p:cNvSpPr txBox="1"/>
          <p:nvPr>
            <p:ph idx="3" type="subTitle"/>
          </p:nvPr>
        </p:nvSpPr>
        <p:spPr>
          <a:xfrm>
            <a:off x="6162375" y="3275522"/>
            <a:ext cx="2009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200"/>
              <a:buNone/>
              <a:defRPr>
                <a:solidFill>
                  <a:srgbClr val="434343"/>
                </a:solidFill>
              </a:defRPr>
            </a:lvl1pPr>
            <a:lvl2pPr lvl="1" rtl="0" algn="ctr">
              <a:lnSpc>
                <a:spcPct val="100000"/>
              </a:lnSpc>
              <a:spcBef>
                <a:spcPts val="0"/>
              </a:spcBef>
              <a:spcAft>
                <a:spcPts val="0"/>
              </a:spcAft>
              <a:buClr>
                <a:srgbClr val="434343"/>
              </a:buClr>
              <a:buSzPts val="1200"/>
              <a:buNone/>
              <a:defRPr>
                <a:solidFill>
                  <a:srgbClr val="434343"/>
                </a:solidFill>
              </a:defRPr>
            </a:lvl2pPr>
            <a:lvl3pPr lvl="2" rtl="0" algn="ctr">
              <a:lnSpc>
                <a:spcPct val="100000"/>
              </a:lnSpc>
              <a:spcBef>
                <a:spcPts val="0"/>
              </a:spcBef>
              <a:spcAft>
                <a:spcPts val="0"/>
              </a:spcAft>
              <a:buClr>
                <a:srgbClr val="434343"/>
              </a:buClr>
              <a:buSzPts val="1200"/>
              <a:buNone/>
              <a:defRPr>
                <a:solidFill>
                  <a:srgbClr val="434343"/>
                </a:solidFill>
              </a:defRPr>
            </a:lvl3pPr>
            <a:lvl4pPr lvl="3" rtl="0" algn="ctr">
              <a:lnSpc>
                <a:spcPct val="100000"/>
              </a:lnSpc>
              <a:spcBef>
                <a:spcPts val="0"/>
              </a:spcBef>
              <a:spcAft>
                <a:spcPts val="0"/>
              </a:spcAft>
              <a:buClr>
                <a:srgbClr val="434343"/>
              </a:buClr>
              <a:buSzPts val="1200"/>
              <a:buNone/>
              <a:defRPr>
                <a:solidFill>
                  <a:srgbClr val="434343"/>
                </a:solidFill>
              </a:defRPr>
            </a:lvl4pPr>
            <a:lvl5pPr lvl="4" rtl="0" algn="ctr">
              <a:lnSpc>
                <a:spcPct val="100000"/>
              </a:lnSpc>
              <a:spcBef>
                <a:spcPts val="0"/>
              </a:spcBef>
              <a:spcAft>
                <a:spcPts val="0"/>
              </a:spcAft>
              <a:buClr>
                <a:srgbClr val="434343"/>
              </a:buClr>
              <a:buSzPts val="1200"/>
              <a:buNone/>
              <a:defRPr>
                <a:solidFill>
                  <a:srgbClr val="434343"/>
                </a:solidFill>
              </a:defRPr>
            </a:lvl5pPr>
            <a:lvl6pPr lvl="5" rtl="0" algn="ctr">
              <a:lnSpc>
                <a:spcPct val="100000"/>
              </a:lnSpc>
              <a:spcBef>
                <a:spcPts val="0"/>
              </a:spcBef>
              <a:spcAft>
                <a:spcPts val="0"/>
              </a:spcAft>
              <a:buClr>
                <a:srgbClr val="434343"/>
              </a:buClr>
              <a:buSzPts val="1200"/>
              <a:buNone/>
              <a:defRPr>
                <a:solidFill>
                  <a:srgbClr val="434343"/>
                </a:solidFill>
              </a:defRPr>
            </a:lvl6pPr>
            <a:lvl7pPr lvl="6" rtl="0" algn="ctr">
              <a:lnSpc>
                <a:spcPct val="100000"/>
              </a:lnSpc>
              <a:spcBef>
                <a:spcPts val="0"/>
              </a:spcBef>
              <a:spcAft>
                <a:spcPts val="0"/>
              </a:spcAft>
              <a:buClr>
                <a:srgbClr val="434343"/>
              </a:buClr>
              <a:buSzPts val="1200"/>
              <a:buNone/>
              <a:defRPr>
                <a:solidFill>
                  <a:srgbClr val="434343"/>
                </a:solidFill>
              </a:defRPr>
            </a:lvl7pPr>
            <a:lvl8pPr lvl="7" rtl="0" algn="ctr">
              <a:lnSpc>
                <a:spcPct val="100000"/>
              </a:lnSpc>
              <a:spcBef>
                <a:spcPts val="0"/>
              </a:spcBef>
              <a:spcAft>
                <a:spcPts val="0"/>
              </a:spcAft>
              <a:buClr>
                <a:srgbClr val="434343"/>
              </a:buClr>
              <a:buSzPts val="1200"/>
              <a:buNone/>
              <a:defRPr>
                <a:solidFill>
                  <a:srgbClr val="434343"/>
                </a:solidFill>
              </a:defRPr>
            </a:lvl8pPr>
            <a:lvl9pPr lvl="8" rtl="0" algn="ctr">
              <a:lnSpc>
                <a:spcPct val="100000"/>
              </a:lnSpc>
              <a:spcBef>
                <a:spcPts val="0"/>
              </a:spcBef>
              <a:spcAft>
                <a:spcPts val="0"/>
              </a:spcAft>
              <a:buClr>
                <a:srgbClr val="434343"/>
              </a:buClr>
              <a:buSzPts val="1200"/>
              <a:buNone/>
              <a:defRPr>
                <a:solidFill>
                  <a:srgbClr val="434343"/>
                </a:solidFill>
              </a:defRPr>
            </a:lvl9pPr>
          </a:lstStyle>
          <a:p/>
        </p:txBody>
      </p:sp>
      <p:sp>
        <p:nvSpPr>
          <p:cNvPr id="36" name="Google Shape;36;p6"/>
          <p:cNvSpPr txBox="1"/>
          <p:nvPr>
            <p:ph idx="4" type="subTitle"/>
          </p:nvPr>
        </p:nvSpPr>
        <p:spPr>
          <a:xfrm>
            <a:off x="972225" y="2978048"/>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400">
                <a:latin typeface="Anton"/>
                <a:ea typeface="Anton"/>
                <a:cs typeface="Anton"/>
                <a:sym typeface="Anton"/>
              </a:defRPr>
            </a:lvl1pPr>
            <a:lvl2pPr lvl="1" rtl="0" algn="ctr">
              <a:lnSpc>
                <a:spcPct val="100000"/>
              </a:lnSpc>
              <a:spcBef>
                <a:spcPts val="0"/>
              </a:spcBef>
              <a:spcAft>
                <a:spcPts val="0"/>
              </a:spcAft>
              <a:buSzPts val="1400"/>
              <a:buFont typeface="Anton"/>
              <a:buNone/>
              <a:defRPr sz="1400">
                <a:latin typeface="Anton"/>
                <a:ea typeface="Anton"/>
                <a:cs typeface="Anton"/>
                <a:sym typeface="Anton"/>
              </a:defRPr>
            </a:lvl2pPr>
            <a:lvl3pPr lvl="2" rtl="0" algn="ctr">
              <a:lnSpc>
                <a:spcPct val="100000"/>
              </a:lnSpc>
              <a:spcBef>
                <a:spcPts val="0"/>
              </a:spcBef>
              <a:spcAft>
                <a:spcPts val="0"/>
              </a:spcAft>
              <a:buSzPts val="1400"/>
              <a:buFont typeface="Anton"/>
              <a:buNone/>
              <a:defRPr sz="1400">
                <a:latin typeface="Anton"/>
                <a:ea typeface="Anton"/>
                <a:cs typeface="Anton"/>
                <a:sym typeface="Anton"/>
              </a:defRPr>
            </a:lvl3pPr>
            <a:lvl4pPr lvl="3" rtl="0" algn="ctr">
              <a:lnSpc>
                <a:spcPct val="100000"/>
              </a:lnSpc>
              <a:spcBef>
                <a:spcPts val="0"/>
              </a:spcBef>
              <a:spcAft>
                <a:spcPts val="0"/>
              </a:spcAft>
              <a:buSzPts val="1400"/>
              <a:buFont typeface="Anton"/>
              <a:buNone/>
              <a:defRPr sz="1400">
                <a:latin typeface="Anton"/>
                <a:ea typeface="Anton"/>
                <a:cs typeface="Anton"/>
                <a:sym typeface="Anton"/>
              </a:defRPr>
            </a:lvl4pPr>
            <a:lvl5pPr lvl="4" rtl="0" algn="ctr">
              <a:lnSpc>
                <a:spcPct val="100000"/>
              </a:lnSpc>
              <a:spcBef>
                <a:spcPts val="0"/>
              </a:spcBef>
              <a:spcAft>
                <a:spcPts val="0"/>
              </a:spcAft>
              <a:buSzPts val="1400"/>
              <a:buFont typeface="Anton"/>
              <a:buNone/>
              <a:defRPr sz="1400">
                <a:latin typeface="Anton"/>
                <a:ea typeface="Anton"/>
                <a:cs typeface="Anton"/>
                <a:sym typeface="Anton"/>
              </a:defRPr>
            </a:lvl5pPr>
            <a:lvl6pPr lvl="5" rtl="0" algn="ctr">
              <a:lnSpc>
                <a:spcPct val="100000"/>
              </a:lnSpc>
              <a:spcBef>
                <a:spcPts val="0"/>
              </a:spcBef>
              <a:spcAft>
                <a:spcPts val="0"/>
              </a:spcAft>
              <a:buSzPts val="1400"/>
              <a:buFont typeface="Anton"/>
              <a:buNone/>
              <a:defRPr sz="1400">
                <a:latin typeface="Anton"/>
                <a:ea typeface="Anton"/>
                <a:cs typeface="Anton"/>
                <a:sym typeface="Anton"/>
              </a:defRPr>
            </a:lvl6pPr>
            <a:lvl7pPr lvl="6" rtl="0" algn="ctr">
              <a:lnSpc>
                <a:spcPct val="100000"/>
              </a:lnSpc>
              <a:spcBef>
                <a:spcPts val="0"/>
              </a:spcBef>
              <a:spcAft>
                <a:spcPts val="0"/>
              </a:spcAft>
              <a:buSzPts val="1400"/>
              <a:buFont typeface="Anton"/>
              <a:buNone/>
              <a:defRPr sz="1400">
                <a:latin typeface="Anton"/>
                <a:ea typeface="Anton"/>
                <a:cs typeface="Anton"/>
                <a:sym typeface="Anton"/>
              </a:defRPr>
            </a:lvl7pPr>
            <a:lvl8pPr lvl="7" rtl="0" algn="ctr">
              <a:lnSpc>
                <a:spcPct val="100000"/>
              </a:lnSpc>
              <a:spcBef>
                <a:spcPts val="0"/>
              </a:spcBef>
              <a:spcAft>
                <a:spcPts val="0"/>
              </a:spcAft>
              <a:buSzPts val="1400"/>
              <a:buFont typeface="Anton"/>
              <a:buNone/>
              <a:defRPr sz="1400">
                <a:latin typeface="Anton"/>
                <a:ea typeface="Anton"/>
                <a:cs typeface="Anton"/>
                <a:sym typeface="Anton"/>
              </a:defRPr>
            </a:lvl8pPr>
            <a:lvl9pPr lvl="8" rtl="0" algn="ctr">
              <a:lnSpc>
                <a:spcPct val="100000"/>
              </a:lnSpc>
              <a:spcBef>
                <a:spcPts val="0"/>
              </a:spcBef>
              <a:spcAft>
                <a:spcPts val="0"/>
              </a:spcAft>
              <a:buSzPts val="1400"/>
              <a:buFont typeface="Anton"/>
              <a:buNone/>
              <a:defRPr sz="1400">
                <a:latin typeface="Anton"/>
                <a:ea typeface="Anton"/>
                <a:cs typeface="Anton"/>
                <a:sym typeface="Anton"/>
              </a:defRPr>
            </a:lvl9pPr>
          </a:lstStyle>
          <a:p/>
        </p:txBody>
      </p:sp>
      <p:sp>
        <p:nvSpPr>
          <p:cNvPr id="37" name="Google Shape;37;p6"/>
          <p:cNvSpPr txBox="1"/>
          <p:nvPr>
            <p:ph idx="5" type="subTitle"/>
          </p:nvPr>
        </p:nvSpPr>
        <p:spPr>
          <a:xfrm>
            <a:off x="3567300" y="2978048"/>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400">
                <a:latin typeface="Anton"/>
                <a:ea typeface="Anton"/>
                <a:cs typeface="Anton"/>
                <a:sym typeface="Anton"/>
              </a:defRPr>
            </a:lvl1pPr>
            <a:lvl2pPr lvl="1" rtl="0" algn="ctr">
              <a:lnSpc>
                <a:spcPct val="100000"/>
              </a:lnSpc>
              <a:spcBef>
                <a:spcPts val="0"/>
              </a:spcBef>
              <a:spcAft>
                <a:spcPts val="0"/>
              </a:spcAft>
              <a:buSzPts val="1400"/>
              <a:buFont typeface="Anton"/>
              <a:buNone/>
              <a:defRPr sz="1400">
                <a:latin typeface="Anton"/>
                <a:ea typeface="Anton"/>
                <a:cs typeface="Anton"/>
                <a:sym typeface="Anton"/>
              </a:defRPr>
            </a:lvl2pPr>
            <a:lvl3pPr lvl="2" rtl="0" algn="ctr">
              <a:lnSpc>
                <a:spcPct val="100000"/>
              </a:lnSpc>
              <a:spcBef>
                <a:spcPts val="0"/>
              </a:spcBef>
              <a:spcAft>
                <a:spcPts val="0"/>
              </a:spcAft>
              <a:buSzPts val="1400"/>
              <a:buFont typeface="Anton"/>
              <a:buNone/>
              <a:defRPr sz="1400">
                <a:latin typeface="Anton"/>
                <a:ea typeface="Anton"/>
                <a:cs typeface="Anton"/>
                <a:sym typeface="Anton"/>
              </a:defRPr>
            </a:lvl3pPr>
            <a:lvl4pPr lvl="3" rtl="0" algn="ctr">
              <a:lnSpc>
                <a:spcPct val="100000"/>
              </a:lnSpc>
              <a:spcBef>
                <a:spcPts val="0"/>
              </a:spcBef>
              <a:spcAft>
                <a:spcPts val="0"/>
              </a:spcAft>
              <a:buSzPts val="1400"/>
              <a:buFont typeface="Anton"/>
              <a:buNone/>
              <a:defRPr sz="1400">
                <a:latin typeface="Anton"/>
                <a:ea typeface="Anton"/>
                <a:cs typeface="Anton"/>
                <a:sym typeface="Anton"/>
              </a:defRPr>
            </a:lvl4pPr>
            <a:lvl5pPr lvl="4" rtl="0" algn="ctr">
              <a:lnSpc>
                <a:spcPct val="100000"/>
              </a:lnSpc>
              <a:spcBef>
                <a:spcPts val="0"/>
              </a:spcBef>
              <a:spcAft>
                <a:spcPts val="0"/>
              </a:spcAft>
              <a:buSzPts val="1400"/>
              <a:buFont typeface="Anton"/>
              <a:buNone/>
              <a:defRPr sz="1400">
                <a:latin typeface="Anton"/>
                <a:ea typeface="Anton"/>
                <a:cs typeface="Anton"/>
                <a:sym typeface="Anton"/>
              </a:defRPr>
            </a:lvl5pPr>
            <a:lvl6pPr lvl="5" rtl="0" algn="ctr">
              <a:lnSpc>
                <a:spcPct val="100000"/>
              </a:lnSpc>
              <a:spcBef>
                <a:spcPts val="0"/>
              </a:spcBef>
              <a:spcAft>
                <a:spcPts val="0"/>
              </a:spcAft>
              <a:buSzPts val="1400"/>
              <a:buFont typeface="Anton"/>
              <a:buNone/>
              <a:defRPr sz="1400">
                <a:latin typeface="Anton"/>
                <a:ea typeface="Anton"/>
                <a:cs typeface="Anton"/>
                <a:sym typeface="Anton"/>
              </a:defRPr>
            </a:lvl6pPr>
            <a:lvl7pPr lvl="6" rtl="0" algn="ctr">
              <a:lnSpc>
                <a:spcPct val="100000"/>
              </a:lnSpc>
              <a:spcBef>
                <a:spcPts val="0"/>
              </a:spcBef>
              <a:spcAft>
                <a:spcPts val="0"/>
              </a:spcAft>
              <a:buSzPts val="1400"/>
              <a:buFont typeface="Anton"/>
              <a:buNone/>
              <a:defRPr sz="1400">
                <a:latin typeface="Anton"/>
                <a:ea typeface="Anton"/>
                <a:cs typeface="Anton"/>
                <a:sym typeface="Anton"/>
              </a:defRPr>
            </a:lvl7pPr>
            <a:lvl8pPr lvl="7" rtl="0" algn="ctr">
              <a:lnSpc>
                <a:spcPct val="100000"/>
              </a:lnSpc>
              <a:spcBef>
                <a:spcPts val="0"/>
              </a:spcBef>
              <a:spcAft>
                <a:spcPts val="0"/>
              </a:spcAft>
              <a:buSzPts val="1400"/>
              <a:buFont typeface="Anton"/>
              <a:buNone/>
              <a:defRPr sz="1400">
                <a:latin typeface="Anton"/>
                <a:ea typeface="Anton"/>
                <a:cs typeface="Anton"/>
                <a:sym typeface="Anton"/>
              </a:defRPr>
            </a:lvl8pPr>
            <a:lvl9pPr lvl="8" rtl="0" algn="ctr">
              <a:lnSpc>
                <a:spcPct val="100000"/>
              </a:lnSpc>
              <a:spcBef>
                <a:spcPts val="0"/>
              </a:spcBef>
              <a:spcAft>
                <a:spcPts val="0"/>
              </a:spcAft>
              <a:buSzPts val="1400"/>
              <a:buFont typeface="Anton"/>
              <a:buNone/>
              <a:defRPr sz="1400">
                <a:latin typeface="Anton"/>
                <a:ea typeface="Anton"/>
                <a:cs typeface="Anton"/>
                <a:sym typeface="Anton"/>
              </a:defRPr>
            </a:lvl9pPr>
          </a:lstStyle>
          <a:p/>
        </p:txBody>
      </p:sp>
      <p:sp>
        <p:nvSpPr>
          <p:cNvPr id="38" name="Google Shape;38;p6"/>
          <p:cNvSpPr txBox="1"/>
          <p:nvPr>
            <p:ph idx="6" type="subTitle"/>
          </p:nvPr>
        </p:nvSpPr>
        <p:spPr>
          <a:xfrm>
            <a:off x="6162375" y="2978048"/>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400">
                <a:latin typeface="Anton"/>
                <a:ea typeface="Anton"/>
                <a:cs typeface="Anton"/>
                <a:sym typeface="Anton"/>
              </a:defRPr>
            </a:lvl1pPr>
            <a:lvl2pPr lvl="1" rtl="0" algn="ctr">
              <a:lnSpc>
                <a:spcPct val="100000"/>
              </a:lnSpc>
              <a:spcBef>
                <a:spcPts val="0"/>
              </a:spcBef>
              <a:spcAft>
                <a:spcPts val="0"/>
              </a:spcAft>
              <a:buSzPts val="1400"/>
              <a:buFont typeface="Anton"/>
              <a:buNone/>
              <a:defRPr sz="1400">
                <a:latin typeface="Anton"/>
                <a:ea typeface="Anton"/>
                <a:cs typeface="Anton"/>
                <a:sym typeface="Anton"/>
              </a:defRPr>
            </a:lvl2pPr>
            <a:lvl3pPr lvl="2" rtl="0" algn="ctr">
              <a:lnSpc>
                <a:spcPct val="100000"/>
              </a:lnSpc>
              <a:spcBef>
                <a:spcPts val="0"/>
              </a:spcBef>
              <a:spcAft>
                <a:spcPts val="0"/>
              </a:spcAft>
              <a:buSzPts val="1400"/>
              <a:buFont typeface="Anton"/>
              <a:buNone/>
              <a:defRPr sz="1400">
                <a:latin typeface="Anton"/>
                <a:ea typeface="Anton"/>
                <a:cs typeface="Anton"/>
                <a:sym typeface="Anton"/>
              </a:defRPr>
            </a:lvl3pPr>
            <a:lvl4pPr lvl="3" rtl="0" algn="ctr">
              <a:lnSpc>
                <a:spcPct val="100000"/>
              </a:lnSpc>
              <a:spcBef>
                <a:spcPts val="0"/>
              </a:spcBef>
              <a:spcAft>
                <a:spcPts val="0"/>
              </a:spcAft>
              <a:buSzPts val="1400"/>
              <a:buFont typeface="Anton"/>
              <a:buNone/>
              <a:defRPr sz="1400">
                <a:latin typeface="Anton"/>
                <a:ea typeface="Anton"/>
                <a:cs typeface="Anton"/>
                <a:sym typeface="Anton"/>
              </a:defRPr>
            </a:lvl4pPr>
            <a:lvl5pPr lvl="4" rtl="0" algn="ctr">
              <a:lnSpc>
                <a:spcPct val="100000"/>
              </a:lnSpc>
              <a:spcBef>
                <a:spcPts val="0"/>
              </a:spcBef>
              <a:spcAft>
                <a:spcPts val="0"/>
              </a:spcAft>
              <a:buSzPts val="1400"/>
              <a:buFont typeface="Anton"/>
              <a:buNone/>
              <a:defRPr sz="1400">
                <a:latin typeface="Anton"/>
                <a:ea typeface="Anton"/>
                <a:cs typeface="Anton"/>
                <a:sym typeface="Anton"/>
              </a:defRPr>
            </a:lvl5pPr>
            <a:lvl6pPr lvl="5" rtl="0" algn="ctr">
              <a:lnSpc>
                <a:spcPct val="100000"/>
              </a:lnSpc>
              <a:spcBef>
                <a:spcPts val="0"/>
              </a:spcBef>
              <a:spcAft>
                <a:spcPts val="0"/>
              </a:spcAft>
              <a:buSzPts val="1400"/>
              <a:buFont typeface="Anton"/>
              <a:buNone/>
              <a:defRPr sz="1400">
                <a:latin typeface="Anton"/>
                <a:ea typeface="Anton"/>
                <a:cs typeface="Anton"/>
                <a:sym typeface="Anton"/>
              </a:defRPr>
            </a:lvl6pPr>
            <a:lvl7pPr lvl="6" rtl="0" algn="ctr">
              <a:lnSpc>
                <a:spcPct val="100000"/>
              </a:lnSpc>
              <a:spcBef>
                <a:spcPts val="0"/>
              </a:spcBef>
              <a:spcAft>
                <a:spcPts val="0"/>
              </a:spcAft>
              <a:buSzPts val="1400"/>
              <a:buFont typeface="Anton"/>
              <a:buNone/>
              <a:defRPr sz="1400">
                <a:latin typeface="Anton"/>
                <a:ea typeface="Anton"/>
                <a:cs typeface="Anton"/>
                <a:sym typeface="Anton"/>
              </a:defRPr>
            </a:lvl7pPr>
            <a:lvl8pPr lvl="7" rtl="0" algn="ctr">
              <a:lnSpc>
                <a:spcPct val="100000"/>
              </a:lnSpc>
              <a:spcBef>
                <a:spcPts val="0"/>
              </a:spcBef>
              <a:spcAft>
                <a:spcPts val="0"/>
              </a:spcAft>
              <a:buSzPts val="1400"/>
              <a:buFont typeface="Anton"/>
              <a:buNone/>
              <a:defRPr sz="1400">
                <a:latin typeface="Anton"/>
                <a:ea typeface="Anton"/>
                <a:cs typeface="Anton"/>
                <a:sym typeface="Anton"/>
              </a:defRPr>
            </a:lvl8pPr>
            <a:lvl9pPr lvl="8" rtl="0" algn="ctr">
              <a:lnSpc>
                <a:spcPct val="100000"/>
              </a:lnSpc>
              <a:spcBef>
                <a:spcPts val="0"/>
              </a:spcBef>
              <a:spcAft>
                <a:spcPts val="0"/>
              </a:spcAft>
              <a:buSzPts val="1400"/>
              <a:buFont typeface="Anton"/>
              <a:buNone/>
              <a:defRPr sz="1400">
                <a:latin typeface="Anton"/>
                <a:ea typeface="Anton"/>
                <a:cs typeface="Anton"/>
                <a:sym typeface="Anton"/>
              </a:defRPr>
            </a:lvl9pPr>
          </a:lstStyle>
          <a:p/>
        </p:txBody>
      </p:sp>
      <p:sp>
        <p:nvSpPr>
          <p:cNvPr id="39" name="Google Shape;39;p6"/>
          <p:cNvSpPr txBox="1"/>
          <p:nvPr>
            <p:ph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6_1_1_2_1_1_1_1_2_1">
    <p:bg>
      <p:bgPr>
        <a:solidFill>
          <a:srgbClr val="FCFBEB"/>
        </a:solidFill>
      </p:bgPr>
    </p:bg>
    <p:spTree>
      <p:nvGrpSpPr>
        <p:cNvPr id="40" name="Shape 40"/>
        <p:cNvGrpSpPr/>
        <p:nvPr/>
      </p:nvGrpSpPr>
      <p:grpSpPr>
        <a:xfrm>
          <a:off x="0" y="0"/>
          <a:ext cx="0" cy="0"/>
          <a:chOff x="0" y="0"/>
          <a:chExt cx="0" cy="0"/>
        </a:xfrm>
      </p:grpSpPr>
      <p:sp>
        <p:nvSpPr>
          <p:cNvPr id="41" name="Google Shape;41;p7"/>
          <p:cNvSpPr/>
          <p:nvPr/>
        </p:nvSpPr>
        <p:spPr>
          <a:xfrm>
            <a:off x="1294050" y="2234250"/>
            <a:ext cx="6555900" cy="2274000"/>
          </a:xfrm>
          <a:prstGeom prst="rect">
            <a:avLst/>
          </a:prstGeom>
          <a:noFill/>
          <a:ln cap="flat" cmpd="sng" w="19050">
            <a:solidFill>
              <a:srgbClr val="D1667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txBox="1"/>
          <p:nvPr>
            <p:ph idx="1" type="subTitle"/>
          </p:nvPr>
        </p:nvSpPr>
        <p:spPr>
          <a:xfrm>
            <a:off x="4814725" y="3059000"/>
            <a:ext cx="2577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200"/>
              <a:buNone/>
              <a:defRPr>
                <a:solidFill>
                  <a:srgbClr val="434343"/>
                </a:solidFill>
              </a:defRPr>
            </a:lvl1pPr>
            <a:lvl2pPr lvl="1" rtl="0" algn="ctr">
              <a:lnSpc>
                <a:spcPct val="100000"/>
              </a:lnSpc>
              <a:spcBef>
                <a:spcPts val="0"/>
              </a:spcBef>
              <a:spcAft>
                <a:spcPts val="0"/>
              </a:spcAft>
              <a:buClr>
                <a:srgbClr val="434343"/>
              </a:buClr>
              <a:buSzPts val="1200"/>
              <a:buNone/>
              <a:defRPr>
                <a:solidFill>
                  <a:srgbClr val="434343"/>
                </a:solidFill>
              </a:defRPr>
            </a:lvl2pPr>
            <a:lvl3pPr lvl="2" rtl="0" algn="ctr">
              <a:lnSpc>
                <a:spcPct val="100000"/>
              </a:lnSpc>
              <a:spcBef>
                <a:spcPts val="0"/>
              </a:spcBef>
              <a:spcAft>
                <a:spcPts val="0"/>
              </a:spcAft>
              <a:buClr>
                <a:srgbClr val="434343"/>
              </a:buClr>
              <a:buSzPts val="1200"/>
              <a:buNone/>
              <a:defRPr>
                <a:solidFill>
                  <a:srgbClr val="434343"/>
                </a:solidFill>
              </a:defRPr>
            </a:lvl3pPr>
            <a:lvl4pPr lvl="3" rtl="0" algn="ctr">
              <a:lnSpc>
                <a:spcPct val="100000"/>
              </a:lnSpc>
              <a:spcBef>
                <a:spcPts val="0"/>
              </a:spcBef>
              <a:spcAft>
                <a:spcPts val="0"/>
              </a:spcAft>
              <a:buClr>
                <a:srgbClr val="434343"/>
              </a:buClr>
              <a:buSzPts val="1200"/>
              <a:buNone/>
              <a:defRPr>
                <a:solidFill>
                  <a:srgbClr val="434343"/>
                </a:solidFill>
              </a:defRPr>
            </a:lvl4pPr>
            <a:lvl5pPr lvl="4" rtl="0" algn="ctr">
              <a:lnSpc>
                <a:spcPct val="100000"/>
              </a:lnSpc>
              <a:spcBef>
                <a:spcPts val="0"/>
              </a:spcBef>
              <a:spcAft>
                <a:spcPts val="0"/>
              </a:spcAft>
              <a:buClr>
                <a:srgbClr val="434343"/>
              </a:buClr>
              <a:buSzPts val="1200"/>
              <a:buNone/>
              <a:defRPr>
                <a:solidFill>
                  <a:srgbClr val="434343"/>
                </a:solidFill>
              </a:defRPr>
            </a:lvl5pPr>
            <a:lvl6pPr lvl="5" rtl="0" algn="ctr">
              <a:lnSpc>
                <a:spcPct val="100000"/>
              </a:lnSpc>
              <a:spcBef>
                <a:spcPts val="0"/>
              </a:spcBef>
              <a:spcAft>
                <a:spcPts val="0"/>
              </a:spcAft>
              <a:buClr>
                <a:srgbClr val="434343"/>
              </a:buClr>
              <a:buSzPts val="1200"/>
              <a:buNone/>
              <a:defRPr>
                <a:solidFill>
                  <a:srgbClr val="434343"/>
                </a:solidFill>
              </a:defRPr>
            </a:lvl6pPr>
            <a:lvl7pPr lvl="6" rtl="0" algn="ctr">
              <a:lnSpc>
                <a:spcPct val="100000"/>
              </a:lnSpc>
              <a:spcBef>
                <a:spcPts val="0"/>
              </a:spcBef>
              <a:spcAft>
                <a:spcPts val="0"/>
              </a:spcAft>
              <a:buClr>
                <a:srgbClr val="434343"/>
              </a:buClr>
              <a:buSzPts val="1200"/>
              <a:buNone/>
              <a:defRPr>
                <a:solidFill>
                  <a:srgbClr val="434343"/>
                </a:solidFill>
              </a:defRPr>
            </a:lvl7pPr>
            <a:lvl8pPr lvl="7" rtl="0" algn="ctr">
              <a:lnSpc>
                <a:spcPct val="100000"/>
              </a:lnSpc>
              <a:spcBef>
                <a:spcPts val="0"/>
              </a:spcBef>
              <a:spcAft>
                <a:spcPts val="0"/>
              </a:spcAft>
              <a:buClr>
                <a:srgbClr val="434343"/>
              </a:buClr>
              <a:buSzPts val="1200"/>
              <a:buNone/>
              <a:defRPr>
                <a:solidFill>
                  <a:srgbClr val="434343"/>
                </a:solidFill>
              </a:defRPr>
            </a:lvl8pPr>
            <a:lvl9pPr lvl="8" rtl="0" algn="ctr">
              <a:lnSpc>
                <a:spcPct val="100000"/>
              </a:lnSpc>
              <a:spcBef>
                <a:spcPts val="0"/>
              </a:spcBef>
              <a:spcAft>
                <a:spcPts val="0"/>
              </a:spcAft>
              <a:buClr>
                <a:srgbClr val="434343"/>
              </a:buClr>
              <a:buSzPts val="1200"/>
              <a:buNone/>
              <a:defRPr>
                <a:solidFill>
                  <a:srgbClr val="434343"/>
                </a:solidFill>
              </a:defRPr>
            </a:lvl9pPr>
          </a:lstStyle>
          <a:p/>
        </p:txBody>
      </p:sp>
      <p:sp>
        <p:nvSpPr>
          <p:cNvPr id="43" name="Google Shape;43;p7"/>
          <p:cNvSpPr txBox="1"/>
          <p:nvPr>
            <p:ph idx="2" type="subTitle"/>
          </p:nvPr>
        </p:nvSpPr>
        <p:spPr>
          <a:xfrm>
            <a:off x="5098638" y="2761535"/>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1pPr>
            <a:lvl2pPr lvl="1"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2pPr>
            <a:lvl3pPr lvl="2"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3pPr>
            <a:lvl4pPr lvl="3"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4pPr>
            <a:lvl5pPr lvl="4"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5pPr>
            <a:lvl6pPr lvl="5"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6pPr>
            <a:lvl7pPr lvl="6"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7pPr>
            <a:lvl8pPr lvl="7"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8pPr>
            <a:lvl9pPr lvl="8"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9pPr>
          </a:lstStyle>
          <a:p/>
        </p:txBody>
      </p:sp>
      <p:sp>
        <p:nvSpPr>
          <p:cNvPr id="44" name="Google Shape;44;p7"/>
          <p:cNvSpPr txBox="1"/>
          <p:nvPr>
            <p:ph idx="3" type="subTitle"/>
          </p:nvPr>
        </p:nvSpPr>
        <p:spPr>
          <a:xfrm>
            <a:off x="1752200" y="3059000"/>
            <a:ext cx="2577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200"/>
              <a:buNone/>
              <a:defRPr>
                <a:solidFill>
                  <a:srgbClr val="434343"/>
                </a:solidFill>
              </a:defRPr>
            </a:lvl1pPr>
            <a:lvl2pPr lvl="1" rtl="0" algn="ctr">
              <a:lnSpc>
                <a:spcPct val="100000"/>
              </a:lnSpc>
              <a:spcBef>
                <a:spcPts val="0"/>
              </a:spcBef>
              <a:spcAft>
                <a:spcPts val="0"/>
              </a:spcAft>
              <a:buClr>
                <a:srgbClr val="434343"/>
              </a:buClr>
              <a:buSzPts val="1200"/>
              <a:buNone/>
              <a:defRPr>
                <a:solidFill>
                  <a:srgbClr val="434343"/>
                </a:solidFill>
              </a:defRPr>
            </a:lvl2pPr>
            <a:lvl3pPr lvl="2" rtl="0" algn="ctr">
              <a:lnSpc>
                <a:spcPct val="100000"/>
              </a:lnSpc>
              <a:spcBef>
                <a:spcPts val="0"/>
              </a:spcBef>
              <a:spcAft>
                <a:spcPts val="0"/>
              </a:spcAft>
              <a:buClr>
                <a:srgbClr val="434343"/>
              </a:buClr>
              <a:buSzPts val="1200"/>
              <a:buNone/>
              <a:defRPr>
                <a:solidFill>
                  <a:srgbClr val="434343"/>
                </a:solidFill>
              </a:defRPr>
            </a:lvl3pPr>
            <a:lvl4pPr lvl="3" rtl="0" algn="ctr">
              <a:lnSpc>
                <a:spcPct val="100000"/>
              </a:lnSpc>
              <a:spcBef>
                <a:spcPts val="0"/>
              </a:spcBef>
              <a:spcAft>
                <a:spcPts val="0"/>
              </a:spcAft>
              <a:buClr>
                <a:srgbClr val="434343"/>
              </a:buClr>
              <a:buSzPts val="1200"/>
              <a:buNone/>
              <a:defRPr>
                <a:solidFill>
                  <a:srgbClr val="434343"/>
                </a:solidFill>
              </a:defRPr>
            </a:lvl4pPr>
            <a:lvl5pPr lvl="4" rtl="0" algn="ctr">
              <a:lnSpc>
                <a:spcPct val="100000"/>
              </a:lnSpc>
              <a:spcBef>
                <a:spcPts val="0"/>
              </a:spcBef>
              <a:spcAft>
                <a:spcPts val="0"/>
              </a:spcAft>
              <a:buClr>
                <a:srgbClr val="434343"/>
              </a:buClr>
              <a:buSzPts val="1200"/>
              <a:buNone/>
              <a:defRPr>
                <a:solidFill>
                  <a:srgbClr val="434343"/>
                </a:solidFill>
              </a:defRPr>
            </a:lvl5pPr>
            <a:lvl6pPr lvl="5" rtl="0" algn="ctr">
              <a:lnSpc>
                <a:spcPct val="100000"/>
              </a:lnSpc>
              <a:spcBef>
                <a:spcPts val="0"/>
              </a:spcBef>
              <a:spcAft>
                <a:spcPts val="0"/>
              </a:spcAft>
              <a:buClr>
                <a:srgbClr val="434343"/>
              </a:buClr>
              <a:buSzPts val="1200"/>
              <a:buNone/>
              <a:defRPr>
                <a:solidFill>
                  <a:srgbClr val="434343"/>
                </a:solidFill>
              </a:defRPr>
            </a:lvl6pPr>
            <a:lvl7pPr lvl="6" rtl="0" algn="ctr">
              <a:lnSpc>
                <a:spcPct val="100000"/>
              </a:lnSpc>
              <a:spcBef>
                <a:spcPts val="0"/>
              </a:spcBef>
              <a:spcAft>
                <a:spcPts val="0"/>
              </a:spcAft>
              <a:buClr>
                <a:srgbClr val="434343"/>
              </a:buClr>
              <a:buSzPts val="1200"/>
              <a:buNone/>
              <a:defRPr>
                <a:solidFill>
                  <a:srgbClr val="434343"/>
                </a:solidFill>
              </a:defRPr>
            </a:lvl7pPr>
            <a:lvl8pPr lvl="7" rtl="0" algn="ctr">
              <a:lnSpc>
                <a:spcPct val="100000"/>
              </a:lnSpc>
              <a:spcBef>
                <a:spcPts val="0"/>
              </a:spcBef>
              <a:spcAft>
                <a:spcPts val="0"/>
              </a:spcAft>
              <a:buClr>
                <a:srgbClr val="434343"/>
              </a:buClr>
              <a:buSzPts val="1200"/>
              <a:buNone/>
              <a:defRPr>
                <a:solidFill>
                  <a:srgbClr val="434343"/>
                </a:solidFill>
              </a:defRPr>
            </a:lvl8pPr>
            <a:lvl9pPr lvl="8" rtl="0" algn="ctr">
              <a:lnSpc>
                <a:spcPct val="100000"/>
              </a:lnSpc>
              <a:spcBef>
                <a:spcPts val="0"/>
              </a:spcBef>
              <a:spcAft>
                <a:spcPts val="0"/>
              </a:spcAft>
              <a:buClr>
                <a:srgbClr val="434343"/>
              </a:buClr>
              <a:buSzPts val="1200"/>
              <a:buNone/>
              <a:defRPr>
                <a:solidFill>
                  <a:srgbClr val="434343"/>
                </a:solidFill>
              </a:defRPr>
            </a:lvl9pPr>
          </a:lstStyle>
          <a:p/>
        </p:txBody>
      </p:sp>
      <p:sp>
        <p:nvSpPr>
          <p:cNvPr id="45" name="Google Shape;45;p7"/>
          <p:cNvSpPr txBox="1"/>
          <p:nvPr>
            <p:ph idx="4" type="subTitle"/>
          </p:nvPr>
        </p:nvSpPr>
        <p:spPr>
          <a:xfrm>
            <a:off x="2035963" y="2761535"/>
            <a:ext cx="2009400" cy="38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1pPr>
            <a:lvl2pPr lvl="1"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2pPr>
            <a:lvl3pPr lvl="2"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3pPr>
            <a:lvl4pPr lvl="3"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4pPr>
            <a:lvl5pPr lvl="4"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5pPr>
            <a:lvl6pPr lvl="5"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6pPr>
            <a:lvl7pPr lvl="6"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7pPr>
            <a:lvl8pPr lvl="7"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8pPr>
            <a:lvl9pPr lvl="8" rtl="0" algn="ctr">
              <a:lnSpc>
                <a:spcPct val="100000"/>
              </a:lnSpc>
              <a:spcBef>
                <a:spcPts val="0"/>
              </a:spcBef>
              <a:spcAft>
                <a:spcPts val="0"/>
              </a:spcAft>
              <a:buClr>
                <a:srgbClr val="D16676"/>
              </a:buClr>
              <a:buSzPts val="1400"/>
              <a:buFont typeface="Anton"/>
              <a:buNone/>
              <a:defRPr sz="1400">
                <a:solidFill>
                  <a:srgbClr val="D16676"/>
                </a:solidFill>
                <a:latin typeface="Anton"/>
                <a:ea typeface="Anton"/>
                <a:cs typeface="Anton"/>
                <a:sym typeface="Anton"/>
              </a:defRPr>
            </a:lvl9pPr>
          </a:lstStyle>
          <a:p/>
        </p:txBody>
      </p:sp>
      <p:sp>
        <p:nvSpPr>
          <p:cNvPr id="46" name="Google Shape;46;p7"/>
          <p:cNvSpPr txBox="1"/>
          <p:nvPr>
            <p:ph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1_1_2_2">
    <p:bg>
      <p:bgPr>
        <a:solidFill>
          <a:srgbClr val="FCFBEB"/>
        </a:solidFill>
      </p:bgPr>
    </p:bg>
    <p:spTree>
      <p:nvGrpSpPr>
        <p:cNvPr id="47" name="Shape 47"/>
        <p:cNvGrpSpPr/>
        <p:nvPr/>
      </p:nvGrpSpPr>
      <p:grpSpPr>
        <a:xfrm>
          <a:off x="0" y="0"/>
          <a:ext cx="0" cy="0"/>
          <a:chOff x="0" y="0"/>
          <a:chExt cx="0" cy="0"/>
        </a:xfrm>
      </p:grpSpPr>
      <p:sp>
        <p:nvSpPr>
          <p:cNvPr id="48" name="Google Shape;48;p8"/>
          <p:cNvSpPr txBox="1"/>
          <p:nvPr>
            <p:ph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6_1_1_2_1_1_1_1_1">
    <p:bg>
      <p:bgPr>
        <a:solidFill>
          <a:srgbClr val="FCFBEB"/>
        </a:solidFill>
      </p:bgPr>
    </p:bg>
    <p:spTree>
      <p:nvGrpSpPr>
        <p:cNvPr id="49" name="Shape 49"/>
        <p:cNvGrpSpPr/>
        <p:nvPr/>
      </p:nvGrpSpPr>
      <p:grpSpPr>
        <a:xfrm>
          <a:off x="0" y="0"/>
          <a:ext cx="0" cy="0"/>
          <a:chOff x="0" y="0"/>
          <a:chExt cx="0" cy="0"/>
        </a:xfrm>
      </p:grpSpPr>
      <p:sp>
        <p:nvSpPr>
          <p:cNvPr id="50" name="Google Shape;50;p9"/>
          <p:cNvSpPr txBox="1"/>
          <p:nvPr>
            <p:ph type="ctrTitle"/>
          </p:nvPr>
        </p:nvSpPr>
        <p:spPr>
          <a:xfrm>
            <a:off x="1316713" y="468331"/>
            <a:ext cx="27972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D16676"/>
              </a:buClr>
              <a:buSzPts val="2400"/>
              <a:buNone/>
              <a:defRPr sz="2400">
                <a:solidFill>
                  <a:srgbClr val="D16676"/>
                </a:solidFill>
              </a:defRPr>
            </a:lvl1pPr>
            <a:lvl2pPr lvl="1" rtl="0" algn="r">
              <a:spcBef>
                <a:spcPts val="0"/>
              </a:spcBef>
              <a:spcAft>
                <a:spcPts val="0"/>
              </a:spcAft>
              <a:buClr>
                <a:srgbClr val="D16676"/>
              </a:buClr>
              <a:buSzPts val="2400"/>
              <a:buNone/>
              <a:defRPr sz="2400">
                <a:solidFill>
                  <a:srgbClr val="D16676"/>
                </a:solidFill>
              </a:defRPr>
            </a:lvl2pPr>
            <a:lvl3pPr lvl="2" rtl="0" algn="r">
              <a:spcBef>
                <a:spcPts val="0"/>
              </a:spcBef>
              <a:spcAft>
                <a:spcPts val="0"/>
              </a:spcAft>
              <a:buClr>
                <a:srgbClr val="D16676"/>
              </a:buClr>
              <a:buSzPts val="2400"/>
              <a:buNone/>
              <a:defRPr sz="2400">
                <a:solidFill>
                  <a:srgbClr val="D16676"/>
                </a:solidFill>
              </a:defRPr>
            </a:lvl3pPr>
            <a:lvl4pPr lvl="3" rtl="0" algn="r">
              <a:spcBef>
                <a:spcPts val="0"/>
              </a:spcBef>
              <a:spcAft>
                <a:spcPts val="0"/>
              </a:spcAft>
              <a:buClr>
                <a:srgbClr val="D16676"/>
              </a:buClr>
              <a:buSzPts val="2400"/>
              <a:buNone/>
              <a:defRPr sz="2400">
                <a:solidFill>
                  <a:srgbClr val="D16676"/>
                </a:solidFill>
              </a:defRPr>
            </a:lvl4pPr>
            <a:lvl5pPr lvl="4" rtl="0" algn="r">
              <a:spcBef>
                <a:spcPts val="0"/>
              </a:spcBef>
              <a:spcAft>
                <a:spcPts val="0"/>
              </a:spcAft>
              <a:buClr>
                <a:srgbClr val="D16676"/>
              </a:buClr>
              <a:buSzPts val="2400"/>
              <a:buNone/>
              <a:defRPr sz="2400">
                <a:solidFill>
                  <a:srgbClr val="D16676"/>
                </a:solidFill>
              </a:defRPr>
            </a:lvl5pPr>
            <a:lvl6pPr lvl="5" rtl="0" algn="r">
              <a:spcBef>
                <a:spcPts val="0"/>
              </a:spcBef>
              <a:spcAft>
                <a:spcPts val="0"/>
              </a:spcAft>
              <a:buClr>
                <a:srgbClr val="D16676"/>
              </a:buClr>
              <a:buSzPts val="2400"/>
              <a:buNone/>
              <a:defRPr sz="2400">
                <a:solidFill>
                  <a:srgbClr val="D16676"/>
                </a:solidFill>
              </a:defRPr>
            </a:lvl6pPr>
            <a:lvl7pPr lvl="6" rtl="0" algn="r">
              <a:spcBef>
                <a:spcPts val="0"/>
              </a:spcBef>
              <a:spcAft>
                <a:spcPts val="0"/>
              </a:spcAft>
              <a:buClr>
                <a:srgbClr val="D16676"/>
              </a:buClr>
              <a:buSzPts val="2400"/>
              <a:buNone/>
              <a:defRPr sz="2400">
                <a:solidFill>
                  <a:srgbClr val="D16676"/>
                </a:solidFill>
              </a:defRPr>
            </a:lvl7pPr>
            <a:lvl8pPr lvl="7" rtl="0" algn="r">
              <a:spcBef>
                <a:spcPts val="0"/>
              </a:spcBef>
              <a:spcAft>
                <a:spcPts val="0"/>
              </a:spcAft>
              <a:buClr>
                <a:srgbClr val="D16676"/>
              </a:buClr>
              <a:buSzPts val="2400"/>
              <a:buNone/>
              <a:defRPr sz="2400">
                <a:solidFill>
                  <a:srgbClr val="D16676"/>
                </a:solidFill>
              </a:defRPr>
            </a:lvl8pPr>
            <a:lvl9pPr lvl="8" rtl="0" algn="r">
              <a:spcBef>
                <a:spcPts val="0"/>
              </a:spcBef>
              <a:spcAft>
                <a:spcPts val="0"/>
              </a:spcAft>
              <a:buClr>
                <a:srgbClr val="D16676"/>
              </a:buClr>
              <a:buSzPts val="2400"/>
              <a:buNone/>
              <a:defRPr sz="2400">
                <a:solidFill>
                  <a:srgbClr val="D16676"/>
                </a:solidFill>
              </a:defRPr>
            </a:lvl9pPr>
          </a:lstStyle>
          <a:p/>
        </p:txBody>
      </p:sp>
      <p:sp>
        <p:nvSpPr>
          <p:cNvPr id="51" name="Google Shape;51;p9"/>
          <p:cNvSpPr txBox="1"/>
          <p:nvPr>
            <p:ph idx="1" type="subTitle"/>
          </p:nvPr>
        </p:nvSpPr>
        <p:spPr>
          <a:xfrm>
            <a:off x="1095200" y="3428700"/>
            <a:ext cx="3240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1pPr>
            <a:lvl2pPr lvl="1"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2pPr>
            <a:lvl3pPr lvl="2"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3pPr>
            <a:lvl4pPr lvl="3"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4pPr>
            <a:lvl5pPr lvl="4"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5pPr>
            <a:lvl6pPr lvl="5"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6pPr>
            <a:lvl7pPr lvl="6"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7pPr>
            <a:lvl8pPr lvl="7"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8pPr>
            <a:lvl9pPr lvl="8"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9pPr>
          </a:lstStyle>
          <a:p/>
        </p:txBody>
      </p:sp>
      <p:sp>
        <p:nvSpPr>
          <p:cNvPr id="52" name="Google Shape;52;p9"/>
          <p:cNvSpPr txBox="1"/>
          <p:nvPr>
            <p:ph idx="2" type="subTitle"/>
          </p:nvPr>
        </p:nvSpPr>
        <p:spPr>
          <a:xfrm>
            <a:off x="4808538" y="3428700"/>
            <a:ext cx="3240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1pPr>
            <a:lvl2pPr lvl="1"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2pPr>
            <a:lvl3pPr lvl="2"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3pPr>
            <a:lvl4pPr lvl="3"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4pPr>
            <a:lvl5pPr lvl="4"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5pPr>
            <a:lvl6pPr lvl="5"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6pPr>
            <a:lvl7pPr lvl="6"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7pPr>
            <a:lvl8pPr lvl="7"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8pPr>
            <a:lvl9pPr lvl="8"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9pPr>
          </a:lstStyle>
          <a:p/>
        </p:txBody>
      </p:sp>
      <p:sp>
        <p:nvSpPr>
          <p:cNvPr id="53" name="Google Shape;53;p9"/>
          <p:cNvSpPr txBox="1"/>
          <p:nvPr>
            <p:ph idx="3" type="ctrTitle"/>
          </p:nvPr>
        </p:nvSpPr>
        <p:spPr>
          <a:xfrm>
            <a:off x="5030088" y="468331"/>
            <a:ext cx="27972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D16676"/>
              </a:buClr>
              <a:buSzPts val="2400"/>
              <a:buNone/>
              <a:defRPr sz="2400">
                <a:solidFill>
                  <a:srgbClr val="D16676"/>
                </a:solidFill>
              </a:defRPr>
            </a:lvl1pPr>
            <a:lvl2pPr lvl="1" rtl="0" algn="r">
              <a:spcBef>
                <a:spcPts val="0"/>
              </a:spcBef>
              <a:spcAft>
                <a:spcPts val="0"/>
              </a:spcAft>
              <a:buClr>
                <a:srgbClr val="D16676"/>
              </a:buClr>
              <a:buSzPts val="2400"/>
              <a:buNone/>
              <a:defRPr sz="2400">
                <a:solidFill>
                  <a:srgbClr val="D16676"/>
                </a:solidFill>
              </a:defRPr>
            </a:lvl2pPr>
            <a:lvl3pPr lvl="2" rtl="0" algn="r">
              <a:spcBef>
                <a:spcPts val="0"/>
              </a:spcBef>
              <a:spcAft>
                <a:spcPts val="0"/>
              </a:spcAft>
              <a:buClr>
                <a:srgbClr val="D16676"/>
              </a:buClr>
              <a:buSzPts val="2400"/>
              <a:buNone/>
              <a:defRPr sz="2400">
                <a:solidFill>
                  <a:srgbClr val="D16676"/>
                </a:solidFill>
              </a:defRPr>
            </a:lvl3pPr>
            <a:lvl4pPr lvl="3" rtl="0" algn="r">
              <a:spcBef>
                <a:spcPts val="0"/>
              </a:spcBef>
              <a:spcAft>
                <a:spcPts val="0"/>
              </a:spcAft>
              <a:buClr>
                <a:srgbClr val="D16676"/>
              </a:buClr>
              <a:buSzPts val="2400"/>
              <a:buNone/>
              <a:defRPr sz="2400">
                <a:solidFill>
                  <a:srgbClr val="D16676"/>
                </a:solidFill>
              </a:defRPr>
            </a:lvl4pPr>
            <a:lvl5pPr lvl="4" rtl="0" algn="r">
              <a:spcBef>
                <a:spcPts val="0"/>
              </a:spcBef>
              <a:spcAft>
                <a:spcPts val="0"/>
              </a:spcAft>
              <a:buClr>
                <a:srgbClr val="D16676"/>
              </a:buClr>
              <a:buSzPts val="2400"/>
              <a:buNone/>
              <a:defRPr sz="2400">
                <a:solidFill>
                  <a:srgbClr val="D16676"/>
                </a:solidFill>
              </a:defRPr>
            </a:lvl5pPr>
            <a:lvl6pPr lvl="5" rtl="0" algn="r">
              <a:spcBef>
                <a:spcPts val="0"/>
              </a:spcBef>
              <a:spcAft>
                <a:spcPts val="0"/>
              </a:spcAft>
              <a:buClr>
                <a:srgbClr val="D16676"/>
              </a:buClr>
              <a:buSzPts val="2400"/>
              <a:buNone/>
              <a:defRPr sz="2400">
                <a:solidFill>
                  <a:srgbClr val="D16676"/>
                </a:solidFill>
              </a:defRPr>
            </a:lvl6pPr>
            <a:lvl7pPr lvl="6" rtl="0" algn="r">
              <a:spcBef>
                <a:spcPts val="0"/>
              </a:spcBef>
              <a:spcAft>
                <a:spcPts val="0"/>
              </a:spcAft>
              <a:buClr>
                <a:srgbClr val="D16676"/>
              </a:buClr>
              <a:buSzPts val="2400"/>
              <a:buNone/>
              <a:defRPr sz="2400">
                <a:solidFill>
                  <a:srgbClr val="D16676"/>
                </a:solidFill>
              </a:defRPr>
            </a:lvl7pPr>
            <a:lvl8pPr lvl="7" rtl="0" algn="r">
              <a:spcBef>
                <a:spcPts val="0"/>
              </a:spcBef>
              <a:spcAft>
                <a:spcPts val="0"/>
              </a:spcAft>
              <a:buClr>
                <a:srgbClr val="D16676"/>
              </a:buClr>
              <a:buSzPts val="2400"/>
              <a:buNone/>
              <a:defRPr sz="2400">
                <a:solidFill>
                  <a:srgbClr val="D16676"/>
                </a:solidFill>
              </a:defRPr>
            </a:lvl8pPr>
            <a:lvl9pPr lvl="8" rtl="0" algn="r">
              <a:spcBef>
                <a:spcPts val="0"/>
              </a:spcBef>
              <a:spcAft>
                <a:spcPts val="0"/>
              </a:spcAft>
              <a:buClr>
                <a:srgbClr val="D16676"/>
              </a:buClr>
              <a:buSzPts val="2400"/>
              <a:buNone/>
              <a:defRPr sz="2400">
                <a:solidFill>
                  <a:srgbClr val="D16676"/>
                </a:solidFill>
              </a:defRPr>
            </a:lvl9pPr>
          </a:lstStyle>
          <a:p/>
        </p:txBody>
      </p:sp>
      <p:sp>
        <p:nvSpPr>
          <p:cNvPr id="54" name="Google Shape;54;p9"/>
          <p:cNvSpPr txBox="1"/>
          <p:nvPr>
            <p:ph idx="4" type="ctrTitle"/>
          </p:nvPr>
        </p:nvSpPr>
        <p:spPr>
          <a:xfrm rot="5400594">
            <a:off x="6962954" y="2299449"/>
            <a:ext cx="3470400" cy="54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2">
  <p:cSld name="CUSTOM_7_2_1">
    <p:bg>
      <p:bgPr>
        <a:solidFill>
          <a:srgbClr val="FCFBEB"/>
        </a:solidFill>
      </p:bgPr>
    </p:bg>
    <p:spTree>
      <p:nvGrpSpPr>
        <p:cNvPr id="55" name="Shape 55"/>
        <p:cNvGrpSpPr/>
        <p:nvPr/>
      </p:nvGrpSpPr>
      <p:grpSpPr>
        <a:xfrm>
          <a:off x="0" y="0"/>
          <a:ext cx="0" cy="0"/>
          <a:chOff x="0" y="0"/>
          <a:chExt cx="0" cy="0"/>
        </a:xfrm>
      </p:grpSpPr>
      <p:sp>
        <p:nvSpPr>
          <p:cNvPr id="56" name="Google Shape;56;p10"/>
          <p:cNvSpPr txBox="1"/>
          <p:nvPr>
            <p:ph type="ctrTitle"/>
          </p:nvPr>
        </p:nvSpPr>
        <p:spPr>
          <a:xfrm flipH="1">
            <a:off x="3370700" y="1622975"/>
            <a:ext cx="4837200" cy="17823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p:txBody>
      </p:sp>
      <p:sp>
        <p:nvSpPr>
          <p:cNvPr id="57" name="Google Shape;57;p10"/>
          <p:cNvSpPr txBox="1"/>
          <p:nvPr>
            <p:ph hasCustomPrompt="1" idx="2" type="title"/>
          </p:nvPr>
        </p:nvSpPr>
        <p:spPr>
          <a:xfrm>
            <a:off x="5438609" y="259700"/>
            <a:ext cx="2769300" cy="1557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lvl1pPr>
            <a:lvl2pPr lvl="1" rtl="0" algn="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FBE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D16676"/>
              </a:buClr>
              <a:buSzPts val="2800"/>
              <a:buFont typeface="Anton"/>
              <a:buNone/>
              <a:defRPr sz="2800">
                <a:solidFill>
                  <a:srgbClr val="D16676"/>
                </a:solidFill>
                <a:latin typeface="Anton"/>
                <a:ea typeface="Anton"/>
                <a:cs typeface="Anton"/>
                <a:sym typeface="Anton"/>
              </a:defRPr>
            </a:lvl1pPr>
            <a:lvl2pPr lvl="1" rtl="0">
              <a:spcBef>
                <a:spcPts val="0"/>
              </a:spcBef>
              <a:spcAft>
                <a:spcPts val="0"/>
              </a:spcAft>
              <a:buClr>
                <a:srgbClr val="D16676"/>
              </a:buClr>
              <a:buSzPts val="2800"/>
              <a:buFont typeface="Anton"/>
              <a:buNone/>
              <a:defRPr sz="2800">
                <a:solidFill>
                  <a:srgbClr val="D16676"/>
                </a:solidFill>
                <a:latin typeface="Anton"/>
                <a:ea typeface="Anton"/>
                <a:cs typeface="Anton"/>
                <a:sym typeface="Anton"/>
              </a:defRPr>
            </a:lvl2pPr>
            <a:lvl3pPr lvl="2" rtl="0">
              <a:spcBef>
                <a:spcPts val="0"/>
              </a:spcBef>
              <a:spcAft>
                <a:spcPts val="0"/>
              </a:spcAft>
              <a:buClr>
                <a:srgbClr val="D16676"/>
              </a:buClr>
              <a:buSzPts val="2800"/>
              <a:buFont typeface="Anton"/>
              <a:buNone/>
              <a:defRPr sz="2800">
                <a:solidFill>
                  <a:srgbClr val="D16676"/>
                </a:solidFill>
                <a:latin typeface="Anton"/>
                <a:ea typeface="Anton"/>
                <a:cs typeface="Anton"/>
                <a:sym typeface="Anton"/>
              </a:defRPr>
            </a:lvl3pPr>
            <a:lvl4pPr lvl="3" rtl="0">
              <a:spcBef>
                <a:spcPts val="0"/>
              </a:spcBef>
              <a:spcAft>
                <a:spcPts val="0"/>
              </a:spcAft>
              <a:buClr>
                <a:srgbClr val="D16676"/>
              </a:buClr>
              <a:buSzPts val="2800"/>
              <a:buFont typeface="Anton"/>
              <a:buNone/>
              <a:defRPr sz="2800">
                <a:solidFill>
                  <a:srgbClr val="D16676"/>
                </a:solidFill>
                <a:latin typeface="Anton"/>
                <a:ea typeface="Anton"/>
                <a:cs typeface="Anton"/>
                <a:sym typeface="Anton"/>
              </a:defRPr>
            </a:lvl4pPr>
            <a:lvl5pPr lvl="4" rtl="0">
              <a:spcBef>
                <a:spcPts val="0"/>
              </a:spcBef>
              <a:spcAft>
                <a:spcPts val="0"/>
              </a:spcAft>
              <a:buClr>
                <a:srgbClr val="D16676"/>
              </a:buClr>
              <a:buSzPts val="2800"/>
              <a:buFont typeface="Anton"/>
              <a:buNone/>
              <a:defRPr sz="2800">
                <a:solidFill>
                  <a:srgbClr val="D16676"/>
                </a:solidFill>
                <a:latin typeface="Anton"/>
                <a:ea typeface="Anton"/>
                <a:cs typeface="Anton"/>
                <a:sym typeface="Anton"/>
              </a:defRPr>
            </a:lvl5pPr>
            <a:lvl6pPr lvl="5" rtl="0">
              <a:spcBef>
                <a:spcPts val="0"/>
              </a:spcBef>
              <a:spcAft>
                <a:spcPts val="0"/>
              </a:spcAft>
              <a:buClr>
                <a:srgbClr val="D16676"/>
              </a:buClr>
              <a:buSzPts val="2800"/>
              <a:buFont typeface="Anton"/>
              <a:buNone/>
              <a:defRPr sz="2800">
                <a:solidFill>
                  <a:srgbClr val="D16676"/>
                </a:solidFill>
                <a:latin typeface="Anton"/>
                <a:ea typeface="Anton"/>
                <a:cs typeface="Anton"/>
                <a:sym typeface="Anton"/>
              </a:defRPr>
            </a:lvl6pPr>
            <a:lvl7pPr lvl="6" rtl="0">
              <a:spcBef>
                <a:spcPts val="0"/>
              </a:spcBef>
              <a:spcAft>
                <a:spcPts val="0"/>
              </a:spcAft>
              <a:buClr>
                <a:srgbClr val="D16676"/>
              </a:buClr>
              <a:buSzPts val="2800"/>
              <a:buFont typeface="Anton"/>
              <a:buNone/>
              <a:defRPr sz="2800">
                <a:solidFill>
                  <a:srgbClr val="D16676"/>
                </a:solidFill>
                <a:latin typeface="Anton"/>
                <a:ea typeface="Anton"/>
                <a:cs typeface="Anton"/>
                <a:sym typeface="Anton"/>
              </a:defRPr>
            </a:lvl7pPr>
            <a:lvl8pPr lvl="7" rtl="0">
              <a:spcBef>
                <a:spcPts val="0"/>
              </a:spcBef>
              <a:spcAft>
                <a:spcPts val="0"/>
              </a:spcAft>
              <a:buClr>
                <a:srgbClr val="D16676"/>
              </a:buClr>
              <a:buSzPts val="2800"/>
              <a:buFont typeface="Anton"/>
              <a:buNone/>
              <a:defRPr sz="2800">
                <a:solidFill>
                  <a:srgbClr val="D16676"/>
                </a:solidFill>
                <a:latin typeface="Anton"/>
                <a:ea typeface="Anton"/>
                <a:cs typeface="Anton"/>
                <a:sym typeface="Anton"/>
              </a:defRPr>
            </a:lvl8pPr>
            <a:lvl9pPr lvl="8" rtl="0">
              <a:spcBef>
                <a:spcPts val="0"/>
              </a:spcBef>
              <a:spcAft>
                <a:spcPts val="0"/>
              </a:spcAft>
              <a:buClr>
                <a:srgbClr val="D16676"/>
              </a:buClr>
              <a:buSzPts val="2800"/>
              <a:buFont typeface="Anton"/>
              <a:buNone/>
              <a:defRPr sz="2800">
                <a:solidFill>
                  <a:srgbClr val="D16676"/>
                </a:solidFill>
                <a:latin typeface="Anton"/>
                <a:ea typeface="Anton"/>
                <a:cs typeface="Anton"/>
                <a:sym typeface="Ant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D16676"/>
              </a:buClr>
              <a:buSzPts val="1200"/>
              <a:buFont typeface="Abel"/>
              <a:buChar char="●"/>
              <a:defRPr sz="1200">
                <a:solidFill>
                  <a:srgbClr val="D16676"/>
                </a:solidFill>
                <a:latin typeface="Abel"/>
                <a:ea typeface="Abel"/>
                <a:cs typeface="Abel"/>
                <a:sym typeface="Abel"/>
              </a:defRPr>
            </a:lvl1pPr>
            <a:lvl2pPr indent="-304800" lvl="1" marL="914400" rtl="0">
              <a:lnSpc>
                <a:spcPct val="115000"/>
              </a:lnSpc>
              <a:spcBef>
                <a:spcPts val="1600"/>
              </a:spcBef>
              <a:spcAft>
                <a:spcPts val="0"/>
              </a:spcAft>
              <a:buClr>
                <a:srgbClr val="D16676"/>
              </a:buClr>
              <a:buSzPts val="1200"/>
              <a:buFont typeface="Abel"/>
              <a:buChar char="○"/>
              <a:defRPr sz="1200">
                <a:solidFill>
                  <a:srgbClr val="D16676"/>
                </a:solidFill>
                <a:latin typeface="Abel"/>
                <a:ea typeface="Abel"/>
                <a:cs typeface="Abel"/>
                <a:sym typeface="Abel"/>
              </a:defRPr>
            </a:lvl2pPr>
            <a:lvl3pPr indent="-304800" lvl="2" marL="1371600" rtl="0">
              <a:lnSpc>
                <a:spcPct val="115000"/>
              </a:lnSpc>
              <a:spcBef>
                <a:spcPts val="1600"/>
              </a:spcBef>
              <a:spcAft>
                <a:spcPts val="0"/>
              </a:spcAft>
              <a:buClr>
                <a:srgbClr val="D16676"/>
              </a:buClr>
              <a:buSzPts val="1200"/>
              <a:buFont typeface="Abel"/>
              <a:buChar char="■"/>
              <a:defRPr sz="1200">
                <a:solidFill>
                  <a:srgbClr val="D16676"/>
                </a:solidFill>
                <a:latin typeface="Abel"/>
                <a:ea typeface="Abel"/>
                <a:cs typeface="Abel"/>
                <a:sym typeface="Abel"/>
              </a:defRPr>
            </a:lvl3pPr>
            <a:lvl4pPr indent="-304800" lvl="3" marL="1828800" rtl="0">
              <a:lnSpc>
                <a:spcPct val="115000"/>
              </a:lnSpc>
              <a:spcBef>
                <a:spcPts val="1600"/>
              </a:spcBef>
              <a:spcAft>
                <a:spcPts val="0"/>
              </a:spcAft>
              <a:buClr>
                <a:srgbClr val="D16676"/>
              </a:buClr>
              <a:buSzPts val="1200"/>
              <a:buFont typeface="Abel"/>
              <a:buChar char="●"/>
              <a:defRPr sz="1200">
                <a:solidFill>
                  <a:srgbClr val="D16676"/>
                </a:solidFill>
                <a:latin typeface="Abel"/>
                <a:ea typeface="Abel"/>
                <a:cs typeface="Abel"/>
                <a:sym typeface="Abel"/>
              </a:defRPr>
            </a:lvl4pPr>
            <a:lvl5pPr indent="-304800" lvl="4" marL="2286000" rtl="0">
              <a:lnSpc>
                <a:spcPct val="115000"/>
              </a:lnSpc>
              <a:spcBef>
                <a:spcPts val="1600"/>
              </a:spcBef>
              <a:spcAft>
                <a:spcPts val="0"/>
              </a:spcAft>
              <a:buClr>
                <a:srgbClr val="D16676"/>
              </a:buClr>
              <a:buSzPts val="1200"/>
              <a:buFont typeface="Abel"/>
              <a:buChar char="○"/>
              <a:defRPr sz="1200">
                <a:solidFill>
                  <a:srgbClr val="D16676"/>
                </a:solidFill>
                <a:latin typeface="Abel"/>
                <a:ea typeface="Abel"/>
                <a:cs typeface="Abel"/>
                <a:sym typeface="Abel"/>
              </a:defRPr>
            </a:lvl5pPr>
            <a:lvl6pPr indent="-304800" lvl="5" marL="2743200" rtl="0">
              <a:lnSpc>
                <a:spcPct val="115000"/>
              </a:lnSpc>
              <a:spcBef>
                <a:spcPts val="1600"/>
              </a:spcBef>
              <a:spcAft>
                <a:spcPts val="0"/>
              </a:spcAft>
              <a:buClr>
                <a:srgbClr val="D16676"/>
              </a:buClr>
              <a:buSzPts val="1200"/>
              <a:buFont typeface="Abel"/>
              <a:buChar char="■"/>
              <a:defRPr sz="1200">
                <a:solidFill>
                  <a:srgbClr val="D16676"/>
                </a:solidFill>
                <a:latin typeface="Abel"/>
                <a:ea typeface="Abel"/>
                <a:cs typeface="Abel"/>
                <a:sym typeface="Abel"/>
              </a:defRPr>
            </a:lvl6pPr>
            <a:lvl7pPr indent="-304800" lvl="6" marL="3200400" rtl="0">
              <a:lnSpc>
                <a:spcPct val="115000"/>
              </a:lnSpc>
              <a:spcBef>
                <a:spcPts val="1600"/>
              </a:spcBef>
              <a:spcAft>
                <a:spcPts val="0"/>
              </a:spcAft>
              <a:buClr>
                <a:srgbClr val="D16676"/>
              </a:buClr>
              <a:buSzPts val="1200"/>
              <a:buFont typeface="Abel"/>
              <a:buChar char="●"/>
              <a:defRPr sz="1200">
                <a:solidFill>
                  <a:srgbClr val="D16676"/>
                </a:solidFill>
                <a:latin typeface="Abel"/>
                <a:ea typeface="Abel"/>
                <a:cs typeface="Abel"/>
                <a:sym typeface="Abel"/>
              </a:defRPr>
            </a:lvl7pPr>
            <a:lvl8pPr indent="-304800" lvl="7" marL="3657600" rtl="0">
              <a:lnSpc>
                <a:spcPct val="115000"/>
              </a:lnSpc>
              <a:spcBef>
                <a:spcPts val="1600"/>
              </a:spcBef>
              <a:spcAft>
                <a:spcPts val="0"/>
              </a:spcAft>
              <a:buClr>
                <a:srgbClr val="D16676"/>
              </a:buClr>
              <a:buSzPts val="1200"/>
              <a:buFont typeface="Abel"/>
              <a:buChar char="○"/>
              <a:defRPr sz="1200">
                <a:solidFill>
                  <a:srgbClr val="D16676"/>
                </a:solidFill>
                <a:latin typeface="Abel"/>
                <a:ea typeface="Abel"/>
                <a:cs typeface="Abel"/>
                <a:sym typeface="Abel"/>
              </a:defRPr>
            </a:lvl8pPr>
            <a:lvl9pPr indent="-304800" lvl="8" marL="4114800" rtl="0">
              <a:lnSpc>
                <a:spcPct val="115000"/>
              </a:lnSpc>
              <a:spcBef>
                <a:spcPts val="1600"/>
              </a:spcBef>
              <a:spcAft>
                <a:spcPts val="1600"/>
              </a:spcAft>
              <a:buClr>
                <a:srgbClr val="D16676"/>
              </a:buClr>
              <a:buSzPts val="1200"/>
              <a:buFont typeface="Abel"/>
              <a:buChar char="■"/>
              <a:defRPr sz="1200">
                <a:solidFill>
                  <a:srgbClr val="D16676"/>
                </a:solidFill>
                <a:latin typeface="Abel"/>
                <a:ea typeface="Abel"/>
                <a:cs typeface="Abel"/>
                <a:sym typeface="Abe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D16676"/>
                </a:solidFill>
                <a:latin typeface="Yanone Kaffeesatz"/>
                <a:ea typeface="Yanone Kaffeesatz"/>
                <a:cs typeface="Yanone Kaffeesatz"/>
                <a:sym typeface="Yanone Kaffeesatz"/>
              </a:defRPr>
            </a:lvl1pPr>
            <a:lvl2pPr lvl="1" algn="r">
              <a:buNone/>
              <a:defRPr sz="1300">
                <a:solidFill>
                  <a:srgbClr val="D16676"/>
                </a:solidFill>
                <a:latin typeface="Yanone Kaffeesatz"/>
                <a:ea typeface="Yanone Kaffeesatz"/>
                <a:cs typeface="Yanone Kaffeesatz"/>
                <a:sym typeface="Yanone Kaffeesatz"/>
              </a:defRPr>
            </a:lvl2pPr>
            <a:lvl3pPr lvl="2" algn="r">
              <a:buNone/>
              <a:defRPr sz="1300">
                <a:solidFill>
                  <a:srgbClr val="D16676"/>
                </a:solidFill>
                <a:latin typeface="Yanone Kaffeesatz"/>
                <a:ea typeface="Yanone Kaffeesatz"/>
                <a:cs typeface="Yanone Kaffeesatz"/>
                <a:sym typeface="Yanone Kaffeesatz"/>
              </a:defRPr>
            </a:lvl3pPr>
            <a:lvl4pPr lvl="3" algn="r">
              <a:buNone/>
              <a:defRPr sz="1300">
                <a:solidFill>
                  <a:srgbClr val="D16676"/>
                </a:solidFill>
                <a:latin typeface="Yanone Kaffeesatz"/>
                <a:ea typeface="Yanone Kaffeesatz"/>
                <a:cs typeface="Yanone Kaffeesatz"/>
                <a:sym typeface="Yanone Kaffeesatz"/>
              </a:defRPr>
            </a:lvl4pPr>
            <a:lvl5pPr lvl="4" algn="r">
              <a:buNone/>
              <a:defRPr sz="1300">
                <a:solidFill>
                  <a:srgbClr val="D16676"/>
                </a:solidFill>
                <a:latin typeface="Yanone Kaffeesatz"/>
                <a:ea typeface="Yanone Kaffeesatz"/>
                <a:cs typeface="Yanone Kaffeesatz"/>
                <a:sym typeface="Yanone Kaffeesatz"/>
              </a:defRPr>
            </a:lvl5pPr>
            <a:lvl6pPr lvl="5" algn="r">
              <a:buNone/>
              <a:defRPr sz="1300">
                <a:solidFill>
                  <a:srgbClr val="D16676"/>
                </a:solidFill>
                <a:latin typeface="Yanone Kaffeesatz"/>
                <a:ea typeface="Yanone Kaffeesatz"/>
                <a:cs typeface="Yanone Kaffeesatz"/>
                <a:sym typeface="Yanone Kaffeesatz"/>
              </a:defRPr>
            </a:lvl6pPr>
            <a:lvl7pPr lvl="6" algn="r">
              <a:buNone/>
              <a:defRPr sz="1300">
                <a:solidFill>
                  <a:srgbClr val="D16676"/>
                </a:solidFill>
                <a:latin typeface="Yanone Kaffeesatz"/>
                <a:ea typeface="Yanone Kaffeesatz"/>
                <a:cs typeface="Yanone Kaffeesatz"/>
                <a:sym typeface="Yanone Kaffeesatz"/>
              </a:defRPr>
            </a:lvl7pPr>
            <a:lvl8pPr lvl="7" algn="r">
              <a:buNone/>
              <a:defRPr sz="1300">
                <a:solidFill>
                  <a:srgbClr val="D16676"/>
                </a:solidFill>
                <a:latin typeface="Yanone Kaffeesatz"/>
                <a:ea typeface="Yanone Kaffeesatz"/>
                <a:cs typeface="Yanone Kaffeesatz"/>
                <a:sym typeface="Yanone Kaffeesatz"/>
              </a:defRPr>
            </a:lvl8pPr>
            <a:lvl9pPr lvl="8" algn="r">
              <a:buNone/>
              <a:defRPr sz="1300">
                <a:solidFill>
                  <a:srgbClr val="D16676"/>
                </a:solidFill>
                <a:latin typeface="Yanone Kaffeesatz"/>
                <a:ea typeface="Yanone Kaffeesatz"/>
                <a:cs typeface="Yanone Kaffeesatz"/>
                <a:sym typeface="Yanone Kaffeesatz"/>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119" name="Shape 119"/>
        <p:cNvGrpSpPr/>
        <p:nvPr/>
      </p:nvGrpSpPr>
      <p:grpSpPr>
        <a:xfrm>
          <a:off x="0" y="0"/>
          <a:ext cx="0" cy="0"/>
          <a:chOff x="0" y="0"/>
          <a:chExt cx="0" cy="0"/>
        </a:xfrm>
      </p:grpSpPr>
      <p:sp>
        <p:nvSpPr>
          <p:cNvPr id="120" name="Google Shape;120;p1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1" name="Google Shape;121;p1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indent="-304800" lvl="1" marL="914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indent="-304800" lvl="2" marL="1371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indent="-304800" lvl="3" marL="1828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indent="-304800" lvl="4" marL="22860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indent="-304800" lvl="5" marL="2743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indent="-304800" lvl="6" marL="3200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indent="-304800" lvl="7" marL="3657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indent="-304800" lvl="8" marL="411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p:txBody>
      </p:sp>
      <p:sp>
        <p:nvSpPr>
          <p:cNvPr id="122" name="Google Shape;122;p1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9.png"/><Relationship Id="rId9"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hyperlink" Target="https://www.sciencedirect.com/science/article/abs/pii/S0950705118300273" TargetMode="External"/><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hyperlink" Target="http://bit.ly/2X9RQ9U" TargetMode="External"/><Relationship Id="rId4" Type="http://schemas.openxmlformats.org/officeDocument/2006/relationships/hyperlink" Target="http://bit.ly/2X9RQ9U" TargetMode="External"/><Relationship Id="rId5" Type="http://schemas.openxmlformats.org/officeDocument/2006/relationships/hyperlink" Target="http://bit.ly/2X9RQ9U" TargetMode="External"/><Relationship Id="rId6" Type="http://schemas.openxmlformats.org/officeDocument/2006/relationships/hyperlink" Target="https://slidesgo.com/faq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127" name="Shape 127"/>
        <p:cNvGrpSpPr/>
        <p:nvPr/>
      </p:nvGrpSpPr>
      <p:grpSpPr>
        <a:xfrm>
          <a:off x="0" y="0"/>
          <a:ext cx="0" cy="0"/>
          <a:chOff x="0" y="0"/>
          <a:chExt cx="0" cy="0"/>
        </a:xfrm>
      </p:grpSpPr>
      <p:pic>
        <p:nvPicPr>
          <p:cNvPr id="128" name="Google Shape;128;p21"/>
          <p:cNvPicPr preferRelativeResize="0"/>
          <p:nvPr/>
        </p:nvPicPr>
        <p:blipFill rotWithShape="1">
          <a:blip r:embed="rId3">
            <a:alphaModFix/>
          </a:blip>
          <a:srcRect b="0" l="25876" r="0" t="0"/>
          <a:stretch/>
        </p:blipFill>
        <p:spPr>
          <a:xfrm>
            <a:off x="2366099" y="0"/>
            <a:ext cx="6777900" cy="5143500"/>
          </a:xfrm>
          <a:prstGeom prst="rect">
            <a:avLst/>
          </a:prstGeom>
          <a:noFill/>
          <a:ln>
            <a:noFill/>
          </a:ln>
        </p:spPr>
      </p:pic>
      <p:sp>
        <p:nvSpPr>
          <p:cNvPr id="129" name="Google Shape;129;p21"/>
          <p:cNvSpPr txBox="1"/>
          <p:nvPr>
            <p:ph type="ctrTitle"/>
          </p:nvPr>
        </p:nvSpPr>
        <p:spPr>
          <a:xfrm>
            <a:off x="223300" y="1104525"/>
            <a:ext cx="4428000" cy="23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HOTEL</a:t>
            </a:r>
            <a:r>
              <a:rPr lang="es">
                <a:solidFill>
                  <a:srgbClr val="D16676"/>
                </a:solidFill>
              </a:rPr>
              <a:t> </a:t>
            </a:r>
            <a:r>
              <a:rPr lang="es"/>
              <a:t>REVIEWS</a:t>
            </a:r>
            <a:endParaRPr>
              <a:solidFill>
                <a:srgbClr val="D16676"/>
              </a:solidFill>
            </a:endParaRPr>
          </a:p>
        </p:txBody>
      </p:sp>
      <p:sp>
        <p:nvSpPr>
          <p:cNvPr id="130" name="Google Shape;130;p21"/>
          <p:cNvSpPr txBox="1"/>
          <p:nvPr>
            <p:ph idx="4294967295"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377" name="Shape 377"/>
        <p:cNvGrpSpPr/>
        <p:nvPr/>
      </p:nvGrpSpPr>
      <p:grpSpPr>
        <a:xfrm>
          <a:off x="0" y="0"/>
          <a:ext cx="0" cy="0"/>
          <a:chOff x="0" y="0"/>
          <a:chExt cx="0" cy="0"/>
        </a:xfrm>
      </p:grpSpPr>
      <p:pic>
        <p:nvPicPr>
          <p:cNvPr id="378" name="Google Shape;378;p30"/>
          <p:cNvPicPr preferRelativeResize="0"/>
          <p:nvPr/>
        </p:nvPicPr>
        <p:blipFill rotWithShape="1">
          <a:blip r:embed="rId3">
            <a:alphaModFix/>
          </a:blip>
          <a:srcRect b="30608" l="23751" r="0" t="0"/>
          <a:stretch/>
        </p:blipFill>
        <p:spPr>
          <a:xfrm flipH="1">
            <a:off x="5" y="1"/>
            <a:ext cx="2362970" cy="1209623"/>
          </a:xfrm>
          <a:prstGeom prst="rect">
            <a:avLst/>
          </a:prstGeom>
          <a:noFill/>
          <a:ln>
            <a:noFill/>
          </a:ln>
        </p:spPr>
      </p:pic>
      <p:pic>
        <p:nvPicPr>
          <p:cNvPr id="379" name="Google Shape;379;p30"/>
          <p:cNvPicPr preferRelativeResize="0"/>
          <p:nvPr/>
        </p:nvPicPr>
        <p:blipFill>
          <a:blip r:embed="rId4">
            <a:alphaModFix/>
          </a:blip>
          <a:stretch>
            <a:fillRect/>
          </a:stretch>
        </p:blipFill>
        <p:spPr>
          <a:xfrm>
            <a:off x="2236275" y="767300"/>
            <a:ext cx="4671450" cy="3035275"/>
          </a:xfrm>
          <a:prstGeom prst="rect">
            <a:avLst/>
          </a:prstGeom>
          <a:noFill/>
          <a:ln>
            <a:noFill/>
          </a:ln>
        </p:spPr>
      </p:pic>
      <p:cxnSp>
        <p:nvCxnSpPr>
          <p:cNvPr id="380" name="Google Shape;380;p30"/>
          <p:cNvCxnSpPr/>
          <p:nvPr/>
        </p:nvCxnSpPr>
        <p:spPr>
          <a:xfrm>
            <a:off x="936150" y="4852313"/>
            <a:ext cx="7271700" cy="0"/>
          </a:xfrm>
          <a:prstGeom prst="straightConnector1">
            <a:avLst/>
          </a:prstGeom>
          <a:noFill/>
          <a:ln cap="flat" cmpd="sng" w="19050">
            <a:solidFill>
              <a:srgbClr val="434343"/>
            </a:solidFill>
            <a:prstDash val="solid"/>
            <a:round/>
            <a:headEnd len="med" w="med" type="none"/>
            <a:tailEnd len="med" w="med" type="none"/>
          </a:ln>
        </p:spPr>
      </p:cxnSp>
      <p:sp>
        <p:nvSpPr>
          <p:cNvPr id="381" name="Google Shape;381;p30"/>
          <p:cNvSpPr txBox="1"/>
          <p:nvPr/>
        </p:nvSpPr>
        <p:spPr>
          <a:xfrm>
            <a:off x="4539350" y="4333850"/>
            <a:ext cx="2598900" cy="387000"/>
          </a:xfrm>
          <a:prstGeom prst="rect">
            <a:avLst/>
          </a:prstGeom>
          <a:noFill/>
          <a:ln>
            <a:noFill/>
          </a:ln>
        </p:spPr>
        <p:txBody>
          <a:bodyPr anchorCtr="0" anchor="b" bIns="0" lIns="0" spcFirstLastPara="1" rIns="0" wrap="square" tIns="6350">
            <a:noAutofit/>
          </a:bodyPr>
          <a:lstStyle/>
          <a:p>
            <a:pPr indent="0" lvl="0" marL="0" rtl="0" algn="l">
              <a:spcBef>
                <a:spcPts val="0"/>
              </a:spcBef>
              <a:spcAft>
                <a:spcPts val="0"/>
              </a:spcAft>
              <a:buClr>
                <a:schemeClr val="dk1"/>
              </a:buClr>
              <a:buFont typeface="Arial"/>
              <a:buNone/>
            </a:pPr>
            <a:r>
              <a:rPr lang="es" sz="1200">
                <a:solidFill>
                  <a:schemeClr val="dk2"/>
                </a:solidFill>
                <a:latin typeface="Saira Semi Condensed"/>
                <a:ea typeface="Saira Semi Condensed"/>
                <a:cs typeface="Saira Semi Condensed"/>
                <a:sym typeface="Saira Semi Condensed"/>
              </a:rPr>
              <a:t>1st mode: 5 star (44.2%)</a:t>
            </a:r>
            <a:endParaRPr sz="1200">
              <a:solidFill>
                <a:schemeClr val="dk2"/>
              </a:solidFill>
              <a:latin typeface="Saira Semi Condensed"/>
              <a:ea typeface="Saira Semi Condensed"/>
              <a:cs typeface="Saira Semi Condensed"/>
              <a:sym typeface="Saira Semi Condensed"/>
            </a:endParaRPr>
          </a:p>
          <a:p>
            <a:pPr indent="0" lvl="0" marL="0" rtl="0" algn="l">
              <a:spcBef>
                <a:spcPts val="0"/>
              </a:spcBef>
              <a:spcAft>
                <a:spcPts val="0"/>
              </a:spcAft>
              <a:buClr>
                <a:schemeClr val="dk1"/>
              </a:buClr>
              <a:buFont typeface="Arial"/>
              <a:buNone/>
            </a:pPr>
            <a:r>
              <a:rPr lang="es" sz="1200">
                <a:solidFill>
                  <a:schemeClr val="dk2"/>
                </a:solidFill>
                <a:latin typeface="Saira Semi Condensed"/>
                <a:ea typeface="Saira Semi Condensed"/>
                <a:cs typeface="Saira Semi Condensed"/>
                <a:sym typeface="Saira Semi Condensed"/>
              </a:rPr>
              <a:t>2nd mode: 4 star (29.5%)</a:t>
            </a:r>
            <a:endParaRPr sz="1200">
              <a:solidFill>
                <a:srgbClr val="434343"/>
              </a:solidFill>
              <a:latin typeface="Abel"/>
              <a:ea typeface="Abel"/>
              <a:cs typeface="Abel"/>
              <a:sym typeface="Abel"/>
            </a:endParaRPr>
          </a:p>
        </p:txBody>
      </p:sp>
      <p:sp>
        <p:nvSpPr>
          <p:cNvPr id="382" name="Google Shape;382;p30"/>
          <p:cNvSpPr txBox="1"/>
          <p:nvPr/>
        </p:nvSpPr>
        <p:spPr>
          <a:xfrm>
            <a:off x="936150" y="4117700"/>
            <a:ext cx="3130500" cy="8193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s" sz="2000">
                <a:solidFill>
                  <a:srgbClr val="D16676"/>
                </a:solidFill>
                <a:latin typeface="Anton"/>
                <a:ea typeface="Anton"/>
                <a:cs typeface="Anton"/>
                <a:sym typeface="Anton"/>
              </a:rPr>
              <a:t>Rating:</a:t>
            </a:r>
            <a:endParaRPr sz="2000">
              <a:solidFill>
                <a:srgbClr val="D16676"/>
              </a:solidFill>
              <a:latin typeface="Anton"/>
              <a:ea typeface="Anton"/>
              <a:cs typeface="Anton"/>
              <a:sym typeface="Anton"/>
            </a:endParaRPr>
          </a:p>
          <a:p>
            <a:pPr indent="0" lvl="0" marL="0" marR="0" rtl="0" algn="l">
              <a:lnSpc>
                <a:spcPct val="100000"/>
              </a:lnSpc>
              <a:spcBef>
                <a:spcPts val="0"/>
              </a:spcBef>
              <a:spcAft>
                <a:spcPts val="0"/>
              </a:spcAft>
              <a:buNone/>
            </a:pPr>
            <a:r>
              <a:rPr lang="es" sz="2000">
                <a:solidFill>
                  <a:srgbClr val="D16676"/>
                </a:solidFill>
                <a:latin typeface="Anton"/>
                <a:ea typeface="Anton"/>
                <a:cs typeface="Anton"/>
                <a:sym typeface="Anton"/>
              </a:rPr>
              <a:t>Exponential Distribution</a:t>
            </a:r>
            <a:r>
              <a:rPr lang="es" sz="1200">
                <a:solidFill>
                  <a:srgbClr val="D16676"/>
                </a:solidFill>
                <a:latin typeface="Anton"/>
                <a:ea typeface="Anton"/>
                <a:cs typeface="Anton"/>
                <a:sym typeface="Anton"/>
              </a:rPr>
              <a:t> </a:t>
            </a:r>
            <a:endParaRPr sz="1200">
              <a:solidFill>
                <a:srgbClr val="D16676"/>
              </a:solidFill>
              <a:latin typeface="Anton"/>
              <a:ea typeface="Anton"/>
              <a:cs typeface="Anton"/>
              <a:sym typeface="Anton"/>
            </a:endParaRPr>
          </a:p>
          <a:p>
            <a:pPr indent="0" lvl="0" marL="0" marR="0" rtl="0" algn="l">
              <a:lnSpc>
                <a:spcPct val="100000"/>
              </a:lnSpc>
              <a:spcBef>
                <a:spcPts val="0"/>
              </a:spcBef>
              <a:spcAft>
                <a:spcPts val="0"/>
              </a:spcAft>
              <a:buNone/>
            </a:pPr>
            <a:r>
              <a:t/>
            </a:r>
            <a:endParaRPr sz="1200">
              <a:solidFill>
                <a:schemeClr val="dk2"/>
              </a:solidFill>
              <a:latin typeface="Saira Semi Condensed"/>
              <a:ea typeface="Saira Semi Condensed"/>
              <a:cs typeface="Saira Semi Condensed"/>
              <a:sym typeface="Saira Semi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386" name="Shape 386"/>
        <p:cNvGrpSpPr/>
        <p:nvPr/>
      </p:nvGrpSpPr>
      <p:grpSpPr>
        <a:xfrm>
          <a:off x="0" y="0"/>
          <a:ext cx="0" cy="0"/>
          <a:chOff x="0" y="0"/>
          <a:chExt cx="0" cy="0"/>
        </a:xfrm>
      </p:grpSpPr>
      <p:pic>
        <p:nvPicPr>
          <p:cNvPr id="387" name="Google Shape;387;p31"/>
          <p:cNvPicPr preferRelativeResize="0"/>
          <p:nvPr/>
        </p:nvPicPr>
        <p:blipFill rotWithShape="1">
          <a:blip r:embed="rId3">
            <a:alphaModFix/>
          </a:blip>
          <a:srcRect b="30608" l="23751" r="0" t="0"/>
          <a:stretch/>
        </p:blipFill>
        <p:spPr>
          <a:xfrm flipH="1">
            <a:off x="5" y="1"/>
            <a:ext cx="2362970" cy="1209623"/>
          </a:xfrm>
          <a:prstGeom prst="rect">
            <a:avLst/>
          </a:prstGeom>
          <a:noFill/>
          <a:ln>
            <a:noFill/>
          </a:ln>
        </p:spPr>
      </p:pic>
      <p:cxnSp>
        <p:nvCxnSpPr>
          <p:cNvPr id="388" name="Google Shape;388;p31"/>
          <p:cNvCxnSpPr/>
          <p:nvPr/>
        </p:nvCxnSpPr>
        <p:spPr>
          <a:xfrm>
            <a:off x="936150" y="4852313"/>
            <a:ext cx="7271700" cy="0"/>
          </a:xfrm>
          <a:prstGeom prst="straightConnector1">
            <a:avLst/>
          </a:prstGeom>
          <a:noFill/>
          <a:ln cap="flat" cmpd="sng" w="19050">
            <a:solidFill>
              <a:srgbClr val="434343"/>
            </a:solidFill>
            <a:prstDash val="solid"/>
            <a:round/>
            <a:headEnd len="med" w="med" type="none"/>
            <a:tailEnd len="med" w="med" type="none"/>
          </a:ln>
        </p:spPr>
      </p:cxnSp>
      <p:sp>
        <p:nvSpPr>
          <p:cNvPr id="389" name="Google Shape;389;p31"/>
          <p:cNvSpPr txBox="1"/>
          <p:nvPr/>
        </p:nvSpPr>
        <p:spPr>
          <a:xfrm>
            <a:off x="4539350" y="4333850"/>
            <a:ext cx="2598900" cy="387000"/>
          </a:xfrm>
          <a:prstGeom prst="rect">
            <a:avLst/>
          </a:prstGeom>
          <a:noFill/>
          <a:ln>
            <a:noFill/>
          </a:ln>
        </p:spPr>
        <p:txBody>
          <a:bodyPr anchorCtr="0" anchor="b" bIns="0" lIns="0" spcFirstLastPara="1" rIns="0" wrap="square" tIns="6350">
            <a:noAutofit/>
          </a:bodyPr>
          <a:lstStyle/>
          <a:p>
            <a:pPr indent="0" lvl="0" marL="0" rtl="0" algn="l">
              <a:spcBef>
                <a:spcPts val="0"/>
              </a:spcBef>
              <a:spcAft>
                <a:spcPts val="0"/>
              </a:spcAft>
              <a:buNone/>
            </a:pPr>
            <a:r>
              <a:rPr lang="es" sz="1200">
                <a:solidFill>
                  <a:schemeClr val="dk2"/>
                </a:solidFill>
                <a:latin typeface="Saira Semi Condensed"/>
                <a:ea typeface="Saira Semi Condensed"/>
                <a:cs typeface="Saira Semi Condensed"/>
                <a:sym typeface="Saira Semi Condensed"/>
              </a:rPr>
              <a:t>Longest sentence:  1933  words.</a:t>
            </a:r>
            <a:endParaRPr sz="1200">
              <a:solidFill>
                <a:schemeClr val="dk2"/>
              </a:solidFill>
              <a:latin typeface="Saira Semi Condensed"/>
              <a:ea typeface="Saira Semi Condensed"/>
              <a:cs typeface="Saira Semi Condensed"/>
              <a:sym typeface="Saira Semi Condensed"/>
            </a:endParaRPr>
          </a:p>
          <a:p>
            <a:pPr indent="0" lvl="0" marL="0" rtl="0" algn="l">
              <a:spcBef>
                <a:spcPts val="0"/>
              </a:spcBef>
              <a:spcAft>
                <a:spcPts val="0"/>
              </a:spcAft>
              <a:buNone/>
            </a:pPr>
            <a:r>
              <a:rPr lang="es" sz="1200">
                <a:solidFill>
                  <a:schemeClr val="dk2"/>
                </a:solidFill>
                <a:latin typeface="Saira Semi Condensed"/>
                <a:ea typeface="Saira Semi Condensed"/>
                <a:cs typeface="Saira Semi Condensed"/>
                <a:sym typeface="Saira Semi Condensed"/>
              </a:rPr>
              <a:t>Shortest sentence:  9  words.</a:t>
            </a:r>
            <a:endParaRPr sz="1200">
              <a:solidFill>
                <a:schemeClr val="dk2"/>
              </a:solidFill>
              <a:latin typeface="Saira Semi Condensed"/>
              <a:ea typeface="Saira Semi Condensed"/>
              <a:cs typeface="Saira Semi Condensed"/>
              <a:sym typeface="Saira Semi Condensed"/>
            </a:endParaRPr>
          </a:p>
        </p:txBody>
      </p:sp>
      <p:sp>
        <p:nvSpPr>
          <p:cNvPr id="390" name="Google Shape;390;p31"/>
          <p:cNvSpPr txBox="1"/>
          <p:nvPr/>
        </p:nvSpPr>
        <p:spPr>
          <a:xfrm>
            <a:off x="936150" y="4117700"/>
            <a:ext cx="3130500" cy="8193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s" sz="2000">
                <a:solidFill>
                  <a:srgbClr val="D16676"/>
                </a:solidFill>
                <a:latin typeface="Anton"/>
                <a:ea typeface="Anton"/>
                <a:cs typeface="Anton"/>
                <a:sym typeface="Anton"/>
              </a:rPr>
              <a:t>Review:</a:t>
            </a:r>
            <a:endParaRPr sz="2000">
              <a:solidFill>
                <a:srgbClr val="D16676"/>
              </a:solidFill>
              <a:latin typeface="Anton"/>
              <a:ea typeface="Anton"/>
              <a:cs typeface="Anton"/>
              <a:sym typeface="Anton"/>
            </a:endParaRPr>
          </a:p>
          <a:p>
            <a:pPr indent="0" lvl="0" marL="0" marR="0" rtl="0" algn="l">
              <a:lnSpc>
                <a:spcPct val="100000"/>
              </a:lnSpc>
              <a:spcBef>
                <a:spcPts val="0"/>
              </a:spcBef>
              <a:spcAft>
                <a:spcPts val="0"/>
              </a:spcAft>
              <a:buNone/>
            </a:pPr>
            <a:r>
              <a:rPr lang="es" sz="2000">
                <a:solidFill>
                  <a:srgbClr val="D16676"/>
                </a:solidFill>
                <a:latin typeface="Anton"/>
                <a:ea typeface="Anton"/>
                <a:cs typeface="Anton"/>
                <a:sym typeface="Anton"/>
              </a:rPr>
              <a:t>Exponential Distribution</a:t>
            </a:r>
            <a:r>
              <a:rPr lang="es" sz="1200">
                <a:solidFill>
                  <a:srgbClr val="D16676"/>
                </a:solidFill>
                <a:latin typeface="Anton"/>
                <a:ea typeface="Anton"/>
                <a:cs typeface="Anton"/>
                <a:sym typeface="Anton"/>
              </a:rPr>
              <a:t> </a:t>
            </a:r>
            <a:endParaRPr sz="1200">
              <a:solidFill>
                <a:srgbClr val="D16676"/>
              </a:solidFill>
              <a:latin typeface="Anton"/>
              <a:ea typeface="Anton"/>
              <a:cs typeface="Anton"/>
              <a:sym typeface="Anton"/>
            </a:endParaRPr>
          </a:p>
          <a:p>
            <a:pPr indent="0" lvl="0" marL="0" marR="0" rtl="0" algn="l">
              <a:lnSpc>
                <a:spcPct val="100000"/>
              </a:lnSpc>
              <a:spcBef>
                <a:spcPts val="0"/>
              </a:spcBef>
              <a:spcAft>
                <a:spcPts val="0"/>
              </a:spcAft>
              <a:buNone/>
            </a:pPr>
            <a:r>
              <a:t/>
            </a:r>
            <a:endParaRPr sz="1200">
              <a:solidFill>
                <a:schemeClr val="dk2"/>
              </a:solidFill>
              <a:latin typeface="Saira Semi Condensed"/>
              <a:ea typeface="Saira Semi Condensed"/>
              <a:cs typeface="Saira Semi Condensed"/>
              <a:sym typeface="Saira Semi Condensed"/>
            </a:endParaRPr>
          </a:p>
        </p:txBody>
      </p:sp>
      <p:pic>
        <p:nvPicPr>
          <p:cNvPr id="391" name="Google Shape;391;p31"/>
          <p:cNvPicPr preferRelativeResize="0"/>
          <p:nvPr/>
        </p:nvPicPr>
        <p:blipFill>
          <a:blip r:embed="rId4">
            <a:alphaModFix/>
          </a:blip>
          <a:stretch>
            <a:fillRect/>
          </a:stretch>
        </p:blipFill>
        <p:spPr>
          <a:xfrm>
            <a:off x="2216700" y="646425"/>
            <a:ext cx="4710575" cy="3253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395" name="Shape 395"/>
        <p:cNvGrpSpPr/>
        <p:nvPr/>
      </p:nvGrpSpPr>
      <p:grpSpPr>
        <a:xfrm>
          <a:off x="0" y="0"/>
          <a:ext cx="0" cy="0"/>
          <a:chOff x="0" y="0"/>
          <a:chExt cx="0" cy="0"/>
        </a:xfrm>
      </p:grpSpPr>
      <p:pic>
        <p:nvPicPr>
          <p:cNvPr id="396" name="Google Shape;396;p32"/>
          <p:cNvPicPr preferRelativeResize="0"/>
          <p:nvPr/>
        </p:nvPicPr>
        <p:blipFill rotWithShape="1">
          <a:blip r:embed="rId3">
            <a:alphaModFix/>
          </a:blip>
          <a:srcRect b="30608" l="23751" r="0" t="0"/>
          <a:stretch/>
        </p:blipFill>
        <p:spPr>
          <a:xfrm rot="10800000">
            <a:off x="5" y="3933876"/>
            <a:ext cx="2362970" cy="1209622"/>
          </a:xfrm>
          <a:prstGeom prst="rect">
            <a:avLst/>
          </a:prstGeom>
          <a:noFill/>
          <a:ln>
            <a:noFill/>
          </a:ln>
        </p:spPr>
      </p:pic>
      <p:sp>
        <p:nvSpPr>
          <p:cNvPr id="397" name="Google Shape;397;p32"/>
          <p:cNvSpPr txBox="1"/>
          <p:nvPr/>
        </p:nvSpPr>
        <p:spPr>
          <a:xfrm>
            <a:off x="2576850" y="3774900"/>
            <a:ext cx="6080400" cy="1368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s" sz="1600">
                <a:solidFill>
                  <a:schemeClr val="dk2"/>
                </a:solidFill>
                <a:latin typeface="Saira Semi Condensed"/>
                <a:ea typeface="Saira Semi Condensed"/>
                <a:cs typeface="Saira Semi Condensed"/>
                <a:sym typeface="Saira Semi Condensed"/>
              </a:rPr>
              <a:t>“  </a:t>
            </a:r>
            <a:r>
              <a:rPr lang="es" sz="1000">
                <a:solidFill>
                  <a:schemeClr val="dk2"/>
                </a:solidFill>
                <a:latin typeface="Saira Semi Condensed"/>
                <a:ea typeface="Saira Semi Condensed"/>
                <a:cs typeface="Saira Semi Condensed"/>
                <a:sym typeface="Saira Semi Condensed"/>
              </a:rPr>
              <a:t>great resort area </a:t>
            </a:r>
            <a:r>
              <a:rPr lang="es" sz="1000">
                <a:solidFill>
                  <a:schemeClr val="dk2"/>
                </a:solidFill>
                <a:latin typeface="Saira Semi Condensed"/>
                <a:ea typeface="Saira Semi Condensed"/>
                <a:cs typeface="Saira Semi Condensed"/>
                <a:sym typeface="Saira Semi Condensed"/>
              </a:rPr>
              <a:t>hotle</a:t>
            </a:r>
            <a:r>
              <a:rPr lang="es" sz="1000">
                <a:solidFill>
                  <a:schemeClr val="dk2"/>
                </a:solidFill>
                <a:latin typeface="Saira Semi Condensed"/>
                <a:ea typeface="Saira Semi Condensed"/>
                <a:cs typeface="Saira Semi Condensed"/>
                <a:sym typeface="Saira Semi Condensed"/>
              </a:rPr>
              <a:t> price, 1. hotel not beach, prices reflect, want beach large balcony resort style pool not stay here.2, breakfast included room price excellent, early, lines start right 8 a.m.3, safe secure immaculately clean hotel small rooms, coin laundry 8th floor.4, want space ask 8th floor mountain view rooms rooms hotel lanai, lanai huge no real view parking garage, great spot drink friends dinner.5, public access beach right street,  </a:t>
            </a:r>
            <a:r>
              <a:rPr lang="es" sz="1600">
                <a:solidFill>
                  <a:schemeClr val="dk2"/>
                </a:solidFill>
                <a:latin typeface="Saira Semi Condensed"/>
                <a:ea typeface="Saira Semi Condensed"/>
                <a:cs typeface="Saira Semi Condensed"/>
                <a:sym typeface="Saira Semi Condensed"/>
              </a:rPr>
              <a:t>”</a:t>
            </a:r>
            <a:endParaRPr sz="1600">
              <a:solidFill>
                <a:schemeClr val="dk2"/>
              </a:solidFill>
              <a:latin typeface="Saira Semi Condensed"/>
              <a:ea typeface="Saira Semi Condensed"/>
              <a:cs typeface="Saira Semi Condensed"/>
              <a:sym typeface="Saira Semi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401" name="Shape 401"/>
        <p:cNvGrpSpPr/>
        <p:nvPr/>
      </p:nvGrpSpPr>
      <p:grpSpPr>
        <a:xfrm>
          <a:off x="0" y="0"/>
          <a:ext cx="0" cy="0"/>
          <a:chOff x="0" y="0"/>
          <a:chExt cx="0" cy="0"/>
        </a:xfrm>
      </p:grpSpPr>
      <p:sp>
        <p:nvSpPr>
          <p:cNvPr id="402" name="Google Shape;402;p33"/>
          <p:cNvSpPr txBox="1"/>
          <p:nvPr>
            <p:ph idx="2" type="title"/>
          </p:nvPr>
        </p:nvSpPr>
        <p:spPr>
          <a:xfrm flipH="1">
            <a:off x="929466" y="259700"/>
            <a:ext cx="2769300" cy="155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03.</a:t>
            </a:r>
            <a:endParaRPr/>
          </a:p>
        </p:txBody>
      </p:sp>
      <p:pic>
        <p:nvPicPr>
          <p:cNvPr id="403" name="Google Shape;403;p33"/>
          <p:cNvPicPr preferRelativeResize="0"/>
          <p:nvPr/>
        </p:nvPicPr>
        <p:blipFill rotWithShape="1">
          <a:blip r:embed="rId3">
            <a:alphaModFix/>
          </a:blip>
          <a:srcRect b="15900" l="20043" r="26676" t="9970"/>
          <a:stretch/>
        </p:blipFill>
        <p:spPr>
          <a:xfrm>
            <a:off x="2571748" y="-50"/>
            <a:ext cx="6572250" cy="5143500"/>
          </a:xfrm>
          <a:prstGeom prst="rect">
            <a:avLst/>
          </a:prstGeom>
          <a:noFill/>
          <a:ln>
            <a:noFill/>
          </a:ln>
        </p:spPr>
      </p:pic>
      <p:sp>
        <p:nvSpPr>
          <p:cNvPr id="404" name="Google Shape;404;p33"/>
          <p:cNvSpPr txBox="1"/>
          <p:nvPr>
            <p:ph type="ctrTitle"/>
          </p:nvPr>
        </p:nvSpPr>
        <p:spPr>
          <a:xfrm>
            <a:off x="929475" y="1622975"/>
            <a:ext cx="4837200" cy="17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
            </a:r>
            <a:r>
              <a:rPr lang="es"/>
              <a:t>ATA</a:t>
            </a:r>
            <a:r>
              <a:rPr lang="es"/>
              <a:t> P</a:t>
            </a:r>
            <a:r>
              <a:rPr lang="es"/>
              <a:t>REPROCESSING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408" name="Shape 408"/>
        <p:cNvGrpSpPr/>
        <p:nvPr/>
      </p:nvGrpSpPr>
      <p:grpSpPr>
        <a:xfrm>
          <a:off x="0" y="0"/>
          <a:ext cx="0" cy="0"/>
          <a:chOff x="0" y="0"/>
          <a:chExt cx="0" cy="0"/>
        </a:xfrm>
      </p:grpSpPr>
      <p:sp>
        <p:nvSpPr>
          <p:cNvPr id="409" name="Google Shape;409;p34"/>
          <p:cNvSpPr/>
          <p:nvPr/>
        </p:nvSpPr>
        <p:spPr>
          <a:xfrm flipH="1" rot="10800000">
            <a:off x="3945709" y="39"/>
            <a:ext cx="5198291" cy="2231286"/>
          </a:xfrm>
          <a:custGeom>
            <a:rect b="b" l="l" r="r" t="t"/>
            <a:pathLst>
              <a:path extrusionOk="0" h="14280" w="33268">
                <a:moveTo>
                  <a:pt x="33268" y="0"/>
                </a:moveTo>
                <a:cubicBezTo>
                  <a:pt x="24039" y="7015"/>
                  <a:pt x="8200" y="1310"/>
                  <a:pt x="1840" y="10008"/>
                </a:cubicBezTo>
                <a:cubicBezTo>
                  <a:pt x="905" y="11287"/>
                  <a:pt x="281" y="12721"/>
                  <a:pt x="0" y="14280"/>
                </a:cubicBezTo>
                <a:lnTo>
                  <a:pt x="33268" y="14280"/>
                </a:lnTo>
                <a:lnTo>
                  <a:pt x="33268" y="0"/>
                </a:lnTo>
                <a:close/>
              </a:path>
            </a:pathLst>
          </a:custGeom>
          <a:gradFill>
            <a:gsLst>
              <a:gs pos="0">
                <a:srgbClr val="97CECD"/>
              </a:gs>
              <a:gs pos="79000">
                <a:srgbClr val="CBE7E6"/>
              </a:gs>
              <a:gs pos="100000">
                <a:srgbClr val="FF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pic>
        <p:nvPicPr>
          <p:cNvPr id="410" name="Google Shape;410;p34"/>
          <p:cNvPicPr preferRelativeResize="0"/>
          <p:nvPr/>
        </p:nvPicPr>
        <p:blipFill rotWithShape="1">
          <a:blip r:embed="rId3">
            <a:alphaModFix/>
          </a:blip>
          <a:srcRect b="47171" l="33498" r="8048" t="29669"/>
          <a:stretch/>
        </p:blipFill>
        <p:spPr>
          <a:xfrm>
            <a:off x="2802150" y="50"/>
            <a:ext cx="6341850" cy="1413422"/>
          </a:xfrm>
          <a:prstGeom prst="rect">
            <a:avLst/>
          </a:prstGeom>
          <a:noFill/>
          <a:ln>
            <a:noFill/>
          </a:ln>
        </p:spPr>
      </p:pic>
      <p:sp>
        <p:nvSpPr>
          <p:cNvPr id="411" name="Google Shape;411;p34"/>
          <p:cNvSpPr txBox="1"/>
          <p:nvPr>
            <p:ph idx="7" type="subTitle"/>
          </p:nvPr>
        </p:nvSpPr>
        <p:spPr>
          <a:xfrm>
            <a:off x="972225" y="2705748"/>
            <a:ext cx="20094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412" name="Google Shape;412;p34"/>
          <p:cNvSpPr txBox="1"/>
          <p:nvPr>
            <p:ph idx="9" type="subTitle"/>
          </p:nvPr>
        </p:nvSpPr>
        <p:spPr>
          <a:xfrm>
            <a:off x="6162375" y="2705748"/>
            <a:ext cx="20094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Over Sampling</a:t>
            </a:r>
            <a:endParaRPr sz="1100"/>
          </a:p>
        </p:txBody>
      </p:sp>
      <p:sp>
        <p:nvSpPr>
          <p:cNvPr id="413" name="Google Shape;413;p34"/>
          <p:cNvSpPr txBox="1"/>
          <p:nvPr>
            <p:ph idx="8" type="subTitle"/>
          </p:nvPr>
        </p:nvSpPr>
        <p:spPr>
          <a:xfrm>
            <a:off x="3567300" y="2705748"/>
            <a:ext cx="20094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p>
        </p:txBody>
      </p:sp>
      <p:sp>
        <p:nvSpPr>
          <p:cNvPr id="414" name="Google Shape;414;p34"/>
          <p:cNvSpPr txBox="1"/>
          <p:nvPr>
            <p:ph idx="13" type="subTitle"/>
          </p:nvPr>
        </p:nvSpPr>
        <p:spPr>
          <a:xfrm>
            <a:off x="972225" y="2408273"/>
            <a:ext cx="20094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Missing Value</a:t>
            </a:r>
            <a:endParaRPr>
              <a:solidFill>
                <a:srgbClr val="D16676"/>
              </a:solidFill>
            </a:endParaRPr>
          </a:p>
        </p:txBody>
      </p:sp>
      <p:sp>
        <p:nvSpPr>
          <p:cNvPr id="415" name="Google Shape;415;p34"/>
          <p:cNvSpPr txBox="1"/>
          <p:nvPr>
            <p:ph idx="14" type="subTitle"/>
          </p:nvPr>
        </p:nvSpPr>
        <p:spPr>
          <a:xfrm>
            <a:off x="3567300" y="2408273"/>
            <a:ext cx="20094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Remove Duplication</a:t>
            </a:r>
            <a:endParaRPr>
              <a:solidFill>
                <a:srgbClr val="D16676"/>
              </a:solidFill>
            </a:endParaRPr>
          </a:p>
        </p:txBody>
      </p:sp>
      <p:sp>
        <p:nvSpPr>
          <p:cNvPr id="416" name="Google Shape;416;p34"/>
          <p:cNvSpPr txBox="1"/>
          <p:nvPr>
            <p:ph idx="15" type="subTitle"/>
          </p:nvPr>
        </p:nvSpPr>
        <p:spPr>
          <a:xfrm>
            <a:off x="6162375" y="2408273"/>
            <a:ext cx="20094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Sampling</a:t>
            </a:r>
            <a:endParaRPr>
              <a:solidFill>
                <a:srgbClr val="D16676"/>
              </a:solidFill>
            </a:endParaRPr>
          </a:p>
        </p:txBody>
      </p:sp>
      <p:grpSp>
        <p:nvGrpSpPr>
          <p:cNvPr id="417" name="Google Shape;417;p34"/>
          <p:cNvGrpSpPr/>
          <p:nvPr/>
        </p:nvGrpSpPr>
        <p:grpSpPr>
          <a:xfrm>
            <a:off x="4289902" y="1774679"/>
            <a:ext cx="564196" cy="564196"/>
            <a:chOff x="1190625" y="238125"/>
            <a:chExt cx="5219200" cy="5219200"/>
          </a:xfrm>
        </p:grpSpPr>
        <p:sp>
          <p:nvSpPr>
            <p:cNvPr id="418" name="Google Shape;418;p34"/>
            <p:cNvSpPr/>
            <p:nvPr/>
          </p:nvSpPr>
          <p:spPr>
            <a:xfrm>
              <a:off x="1190625" y="238125"/>
              <a:ext cx="5219200" cy="5219200"/>
            </a:xfrm>
            <a:custGeom>
              <a:rect b="b" l="l" r="r" t="t"/>
              <a:pathLst>
                <a:path extrusionOk="0" h="208768" w="208768">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gradFill>
              <a:gsLst>
                <a:gs pos="0">
                  <a:srgbClr val="F4F7F7"/>
                </a:gs>
                <a:gs pos="100000">
                  <a:srgbClr val="97CECD"/>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2558200" y="2726200"/>
              <a:ext cx="2902375" cy="243025"/>
            </a:xfrm>
            <a:custGeom>
              <a:rect b="b" l="l" r="r" t="t"/>
              <a:pathLst>
                <a:path extrusionOk="0" h="9721" w="116095">
                  <a:moveTo>
                    <a:pt x="1" y="0"/>
                  </a:moveTo>
                  <a:lnTo>
                    <a:pt x="1" y="9721"/>
                  </a:lnTo>
                  <a:lnTo>
                    <a:pt x="116095" y="9721"/>
                  </a:lnTo>
                  <a:lnTo>
                    <a:pt x="116095" y="0"/>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5444250" y="2527200"/>
              <a:ext cx="596950" cy="641025"/>
            </a:xfrm>
            <a:custGeom>
              <a:rect b="b" l="l" r="r" t="t"/>
              <a:pathLst>
                <a:path extrusionOk="0" h="25641" w="23878">
                  <a:moveTo>
                    <a:pt x="0" y="1"/>
                  </a:moveTo>
                  <a:lnTo>
                    <a:pt x="0" y="25640"/>
                  </a:lnTo>
                  <a:lnTo>
                    <a:pt x="23878" y="12821"/>
                  </a:lnTo>
                  <a:lnTo>
                    <a:pt x="0"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1813650" y="2550850"/>
              <a:ext cx="853025" cy="593725"/>
            </a:xfrm>
            <a:custGeom>
              <a:rect b="b" l="l" r="r" t="t"/>
              <a:pathLst>
                <a:path extrusionOk="0" h="23749" w="34121">
                  <a:moveTo>
                    <a:pt x="1" y="1"/>
                  </a:moveTo>
                  <a:lnTo>
                    <a:pt x="6329" y="11875"/>
                  </a:lnTo>
                  <a:lnTo>
                    <a:pt x="1" y="23748"/>
                  </a:lnTo>
                  <a:lnTo>
                    <a:pt x="26260" y="23748"/>
                  </a:lnTo>
                  <a:lnTo>
                    <a:pt x="34121" y="11875"/>
                  </a:lnTo>
                  <a:lnTo>
                    <a:pt x="26260"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3067075" y="961450"/>
              <a:ext cx="269950" cy="3773325"/>
            </a:xfrm>
            <a:custGeom>
              <a:rect b="b" l="l" r="r" t="t"/>
              <a:pathLst>
                <a:path extrusionOk="0" h="150933" w="10798">
                  <a:moveTo>
                    <a:pt x="0" y="1"/>
                  </a:moveTo>
                  <a:lnTo>
                    <a:pt x="0" y="150933"/>
                  </a:lnTo>
                  <a:lnTo>
                    <a:pt x="10797" y="150933"/>
                  </a:lnTo>
                  <a:lnTo>
                    <a:pt x="107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2783275" y="1191425"/>
              <a:ext cx="2405750" cy="3312575"/>
            </a:xfrm>
            <a:custGeom>
              <a:rect b="b" l="l" r="r" t="t"/>
              <a:pathLst>
                <a:path extrusionOk="0" h="132503" w="96230">
                  <a:moveTo>
                    <a:pt x="1" y="1"/>
                  </a:moveTo>
                  <a:lnTo>
                    <a:pt x="1" y="8156"/>
                  </a:lnTo>
                  <a:lnTo>
                    <a:pt x="29946" y="8156"/>
                  </a:lnTo>
                  <a:cubicBezTo>
                    <a:pt x="62011" y="8156"/>
                    <a:pt x="88074" y="34219"/>
                    <a:pt x="88074" y="66252"/>
                  </a:cubicBezTo>
                  <a:cubicBezTo>
                    <a:pt x="88074" y="98284"/>
                    <a:pt x="62011" y="124348"/>
                    <a:pt x="29946" y="124348"/>
                  </a:cubicBezTo>
                  <a:lnTo>
                    <a:pt x="1" y="124348"/>
                  </a:lnTo>
                  <a:lnTo>
                    <a:pt x="1" y="132503"/>
                  </a:lnTo>
                  <a:lnTo>
                    <a:pt x="29946" y="132503"/>
                  </a:lnTo>
                  <a:cubicBezTo>
                    <a:pt x="66480" y="132503"/>
                    <a:pt x="96229" y="102786"/>
                    <a:pt x="96229" y="66252"/>
                  </a:cubicBezTo>
                  <a:cubicBezTo>
                    <a:pt x="96229" y="29717"/>
                    <a:pt x="66480" y="1"/>
                    <a:pt x="29946" y="1"/>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34"/>
          <p:cNvGrpSpPr/>
          <p:nvPr/>
        </p:nvGrpSpPr>
        <p:grpSpPr>
          <a:xfrm>
            <a:off x="6885238" y="1775193"/>
            <a:ext cx="563674" cy="563674"/>
            <a:chOff x="1190625" y="238125"/>
            <a:chExt cx="5219200" cy="5219200"/>
          </a:xfrm>
        </p:grpSpPr>
        <p:sp>
          <p:nvSpPr>
            <p:cNvPr id="425" name="Google Shape;425;p34"/>
            <p:cNvSpPr/>
            <p:nvPr/>
          </p:nvSpPr>
          <p:spPr>
            <a:xfrm>
              <a:off x="1190625" y="238125"/>
              <a:ext cx="5219200" cy="5219200"/>
            </a:xfrm>
            <a:custGeom>
              <a:rect b="b" l="l" r="r" t="t"/>
              <a:pathLst>
                <a:path extrusionOk="0" h="208768" w="208768">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gradFill>
              <a:gsLst>
                <a:gs pos="0">
                  <a:srgbClr val="F4F7F7"/>
                </a:gs>
                <a:gs pos="100000">
                  <a:srgbClr val="97CECD"/>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3484600" y="4417525"/>
              <a:ext cx="631225" cy="495850"/>
            </a:xfrm>
            <a:custGeom>
              <a:rect b="b" l="l" r="r" t="t"/>
              <a:pathLst>
                <a:path extrusionOk="0" h="19834" w="25249">
                  <a:moveTo>
                    <a:pt x="1" y="1"/>
                  </a:moveTo>
                  <a:lnTo>
                    <a:pt x="1" y="14386"/>
                  </a:lnTo>
                  <a:cubicBezTo>
                    <a:pt x="1" y="17387"/>
                    <a:pt x="2447" y="19834"/>
                    <a:pt x="5448" y="19834"/>
                  </a:cubicBezTo>
                  <a:lnTo>
                    <a:pt x="19801" y="19834"/>
                  </a:lnTo>
                  <a:cubicBezTo>
                    <a:pt x="22802" y="19834"/>
                    <a:pt x="25248" y="17387"/>
                    <a:pt x="25248" y="14386"/>
                  </a:cubicBezTo>
                  <a:lnTo>
                    <a:pt x="25248"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3566150" y="3858100"/>
              <a:ext cx="125625" cy="445300"/>
            </a:xfrm>
            <a:custGeom>
              <a:rect b="b" l="l" r="r" t="t"/>
              <a:pathLst>
                <a:path extrusionOk="0" h="17812" w="5025">
                  <a:moveTo>
                    <a:pt x="2936" y="1"/>
                  </a:moveTo>
                  <a:lnTo>
                    <a:pt x="1" y="1208"/>
                  </a:lnTo>
                  <a:lnTo>
                    <a:pt x="1925" y="17811"/>
                  </a:lnTo>
                  <a:lnTo>
                    <a:pt x="5024" y="17811"/>
                  </a:lnTo>
                  <a:lnTo>
                    <a:pt x="2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3908675" y="3858100"/>
              <a:ext cx="126425" cy="445300"/>
            </a:xfrm>
            <a:custGeom>
              <a:rect b="b" l="l" r="r" t="t"/>
              <a:pathLst>
                <a:path extrusionOk="0" h="17812" w="5057">
                  <a:moveTo>
                    <a:pt x="2088" y="1"/>
                  </a:moveTo>
                  <a:lnTo>
                    <a:pt x="0" y="17811"/>
                  </a:lnTo>
                  <a:lnTo>
                    <a:pt x="3099" y="17811"/>
                  </a:lnTo>
                  <a:lnTo>
                    <a:pt x="5056" y="1208"/>
                  </a:lnTo>
                  <a:lnTo>
                    <a:pt x="20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2235275" y="701325"/>
              <a:ext cx="3129900" cy="3186975"/>
            </a:xfrm>
            <a:custGeom>
              <a:rect b="b" l="l" r="r" t="t"/>
              <a:pathLst>
                <a:path extrusionOk="0" h="127479" w="125196">
                  <a:moveTo>
                    <a:pt x="62598" y="0"/>
                  </a:moveTo>
                  <a:cubicBezTo>
                    <a:pt x="34479" y="0"/>
                    <a:pt x="0" y="29227"/>
                    <a:pt x="13472" y="72025"/>
                  </a:cubicBezTo>
                  <a:cubicBezTo>
                    <a:pt x="23747" y="104775"/>
                    <a:pt x="53236" y="127479"/>
                    <a:pt x="53236" y="127479"/>
                  </a:cubicBezTo>
                  <a:lnTo>
                    <a:pt x="71992" y="127479"/>
                  </a:lnTo>
                  <a:cubicBezTo>
                    <a:pt x="71992" y="127479"/>
                    <a:pt x="101448" y="104775"/>
                    <a:pt x="111723" y="72025"/>
                  </a:cubicBezTo>
                  <a:cubicBezTo>
                    <a:pt x="125195" y="29227"/>
                    <a:pt x="90749" y="0"/>
                    <a:pt x="62598"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3800200" y="701325"/>
              <a:ext cx="1560875" cy="3186975"/>
            </a:xfrm>
            <a:custGeom>
              <a:rect b="b" l="l" r="r" t="t"/>
              <a:pathLst>
                <a:path extrusionOk="0" h="127479" w="62435">
                  <a:moveTo>
                    <a:pt x="1" y="0"/>
                  </a:moveTo>
                  <a:lnTo>
                    <a:pt x="1" y="127479"/>
                  </a:lnTo>
                  <a:lnTo>
                    <a:pt x="9395" y="127479"/>
                  </a:lnTo>
                  <a:cubicBezTo>
                    <a:pt x="9852" y="127152"/>
                    <a:pt x="38949" y="104514"/>
                    <a:pt x="49126" y="72025"/>
                  </a:cubicBezTo>
                  <a:cubicBezTo>
                    <a:pt x="62435" y="29717"/>
                    <a:pt x="28902" y="652"/>
                    <a:pt x="947"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2537825" y="700900"/>
              <a:ext cx="2524800" cy="3187400"/>
            </a:xfrm>
            <a:custGeom>
              <a:rect b="b" l="l" r="r" t="t"/>
              <a:pathLst>
                <a:path extrusionOk="0" h="127496" w="100992">
                  <a:moveTo>
                    <a:pt x="50496" y="1"/>
                  </a:moveTo>
                  <a:cubicBezTo>
                    <a:pt x="48987" y="1"/>
                    <a:pt x="47478" y="245"/>
                    <a:pt x="46027" y="735"/>
                  </a:cubicBezTo>
                  <a:cubicBezTo>
                    <a:pt x="33272" y="5138"/>
                    <a:pt x="0" y="26928"/>
                    <a:pt x="41134" y="127496"/>
                  </a:cubicBezTo>
                  <a:lnTo>
                    <a:pt x="59857" y="127496"/>
                  </a:lnTo>
                  <a:cubicBezTo>
                    <a:pt x="100991" y="26928"/>
                    <a:pt x="67719" y="5138"/>
                    <a:pt x="54964" y="735"/>
                  </a:cubicBezTo>
                  <a:cubicBezTo>
                    <a:pt x="53513" y="245"/>
                    <a:pt x="52004" y="1"/>
                    <a:pt x="50496" y="1"/>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3416925" y="4289500"/>
              <a:ext cx="766575" cy="150075"/>
            </a:xfrm>
            <a:custGeom>
              <a:rect b="b" l="l" r="r" t="t"/>
              <a:pathLst>
                <a:path extrusionOk="0" h="6003" w="30663">
                  <a:moveTo>
                    <a:pt x="0" y="0"/>
                  </a:moveTo>
                  <a:lnTo>
                    <a:pt x="0" y="6003"/>
                  </a:lnTo>
                  <a:lnTo>
                    <a:pt x="30663" y="6003"/>
                  </a:lnTo>
                  <a:lnTo>
                    <a:pt x="30663" y="0"/>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3776550" y="700500"/>
              <a:ext cx="23675" cy="850"/>
            </a:xfrm>
            <a:custGeom>
              <a:rect b="b" l="l" r="r" t="t"/>
              <a:pathLst>
                <a:path extrusionOk="0" h="34" w="947">
                  <a:moveTo>
                    <a:pt x="947" y="0"/>
                  </a:moveTo>
                  <a:cubicBezTo>
                    <a:pt x="620" y="0"/>
                    <a:pt x="327" y="33"/>
                    <a:pt x="1" y="33"/>
                  </a:cubicBezTo>
                  <a:lnTo>
                    <a:pt x="947" y="33"/>
                  </a:lnTo>
                  <a:lnTo>
                    <a:pt x="947" y="0"/>
                  </a:lnTo>
                  <a:close/>
                </a:path>
              </a:pathLst>
            </a:custGeom>
            <a:solidFill>
              <a:srgbClr val="E1B5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34"/>
          <p:cNvGrpSpPr/>
          <p:nvPr/>
        </p:nvGrpSpPr>
        <p:grpSpPr>
          <a:xfrm>
            <a:off x="1695871" y="1775846"/>
            <a:ext cx="562108" cy="562108"/>
            <a:chOff x="1695871" y="1242446"/>
            <a:chExt cx="562108" cy="562108"/>
          </a:xfrm>
        </p:grpSpPr>
        <p:sp>
          <p:nvSpPr>
            <p:cNvPr id="435" name="Google Shape;435;p34"/>
            <p:cNvSpPr/>
            <p:nvPr/>
          </p:nvSpPr>
          <p:spPr>
            <a:xfrm>
              <a:off x="1695871" y="1242446"/>
              <a:ext cx="562108" cy="562108"/>
            </a:xfrm>
            <a:custGeom>
              <a:rect b="b" l="l" r="r" t="t"/>
              <a:pathLst>
                <a:path extrusionOk="0" h="208768" w="208768">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gradFill>
              <a:gsLst>
                <a:gs pos="0">
                  <a:srgbClr val="F4F7F7"/>
                </a:gs>
                <a:gs pos="100000">
                  <a:srgbClr val="97CECD"/>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4"/>
            <p:cNvGrpSpPr/>
            <p:nvPr/>
          </p:nvGrpSpPr>
          <p:grpSpPr>
            <a:xfrm>
              <a:off x="1794935" y="1369667"/>
              <a:ext cx="363989" cy="307950"/>
              <a:chOff x="1811200" y="839950"/>
              <a:chExt cx="3978025" cy="3365575"/>
            </a:xfrm>
          </p:grpSpPr>
          <p:sp>
            <p:nvSpPr>
              <p:cNvPr id="437" name="Google Shape;437;p34"/>
              <p:cNvSpPr/>
              <p:nvPr/>
            </p:nvSpPr>
            <p:spPr>
              <a:xfrm>
                <a:off x="3690100" y="839950"/>
                <a:ext cx="1754975" cy="1091975"/>
              </a:xfrm>
              <a:custGeom>
                <a:rect b="b" l="l" r="r" t="t"/>
                <a:pathLst>
                  <a:path extrusionOk="0" h="43679" w="70199">
                    <a:moveTo>
                      <a:pt x="4405" y="0"/>
                    </a:moveTo>
                    <a:lnTo>
                      <a:pt x="1" y="43678"/>
                    </a:lnTo>
                    <a:lnTo>
                      <a:pt x="70199" y="39275"/>
                    </a:lnTo>
                    <a:cubicBezTo>
                      <a:pt x="57542" y="15919"/>
                      <a:pt x="32816" y="0"/>
                      <a:pt x="4405" y="0"/>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2155350" y="839950"/>
                <a:ext cx="1644875" cy="1091975"/>
              </a:xfrm>
              <a:custGeom>
                <a:rect b="b" l="l" r="r" t="t"/>
                <a:pathLst>
                  <a:path extrusionOk="0" h="43679" w="65795">
                    <a:moveTo>
                      <a:pt x="65795" y="0"/>
                    </a:moveTo>
                    <a:cubicBezTo>
                      <a:pt x="37383" y="0"/>
                      <a:pt x="12657" y="15919"/>
                      <a:pt x="0" y="39275"/>
                    </a:cubicBezTo>
                    <a:lnTo>
                      <a:pt x="65795" y="43678"/>
                    </a:lnTo>
                    <a:lnTo>
                      <a:pt x="65795" y="0"/>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3686850" y="1821800"/>
                <a:ext cx="2102375" cy="2046925"/>
              </a:xfrm>
              <a:custGeom>
                <a:rect b="b" l="l" r="r" t="t"/>
                <a:pathLst>
                  <a:path extrusionOk="0" h="81877" w="84095">
                    <a:moveTo>
                      <a:pt x="4535" y="1"/>
                    </a:moveTo>
                    <a:lnTo>
                      <a:pt x="0" y="81877"/>
                    </a:lnTo>
                    <a:lnTo>
                      <a:pt x="84094" y="77179"/>
                    </a:lnTo>
                    <a:lnTo>
                      <a:pt x="70329" y="1"/>
                    </a:ln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1811200" y="1821800"/>
                <a:ext cx="1989025" cy="2046925"/>
              </a:xfrm>
              <a:custGeom>
                <a:rect b="b" l="l" r="r" t="t"/>
                <a:pathLst>
                  <a:path extrusionOk="0" h="81877" w="79561">
                    <a:moveTo>
                      <a:pt x="13766" y="1"/>
                    </a:moveTo>
                    <a:lnTo>
                      <a:pt x="1" y="77179"/>
                    </a:lnTo>
                    <a:lnTo>
                      <a:pt x="79561" y="81877"/>
                    </a:lnTo>
                    <a:lnTo>
                      <a:pt x="79561"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3573500" y="3751275"/>
                <a:ext cx="2215725" cy="454250"/>
              </a:xfrm>
              <a:custGeom>
                <a:rect b="b" l="l" r="r" t="t"/>
                <a:pathLst>
                  <a:path extrusionOk="0" h="18170" w="88629">
                    <a:moveTo>
                      <a:pt x="9069" y="0"/>
                    </a:moveTo>
                    <a:lnTo>
                      <a:pt x="0" y="9167"/>
                    </a:lnTo>
                    <a:lnTo>
                      <a:pt x="43091" y="18170"/>
                    </a:lnTo>
                    <a:lnTo>
                      <a:pt x="88628" y="18170"/>
                    </a:lnTo>
                    <a:lnTo>
                      <a:pt x="88628" y="0"/>
                    </a:ln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1811200" y="3751275"/>
                <a:ext cx="1989025" cy="454250"/>
              </a:xfrm>
              <a:custGeom>
                <a:rect b="b" l="l" r="r" t="t"/>
                <a:pathLst>
                  <a:path extrusionOk="0" h="18170" w="79561">
                    <a:moveTo>
                      <a:pt x="1" y="0"/>
                    </a:moveTo>
                    <a:lnTo>
                      <a:pt x="1" y="18170"/>
                    </a:lnTo>
                    <a:lnTo>
                      <a:pt x="45538" y="18170"/>
                    </a:lnTo>
                    <a:lnTo>
                      <a:pt x="79561" y="0"/>
                    </a:ln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3573500" y="2162675"/>
                <a:ext cx="1077300" cy="2042850"/>
              </a:xfrm>
              <a:custGeom>
                <a:rect b="b" l="l" r="r" t="t"/>
                <a:pathLst>
                  <a:path extrusionOk="0" h="81714" w="43092">
                    <a:moveTo>
                      <a:pt x="9069" y="1"/>
                    </a:moveTo>
                    <a:lnTo>
                      <a:pt x="0" y="35720"/>
                    </a:lnTo>
                    <a:lnTo>
                      <a:pt x="9069" y="81714"/>
                    </a:lnTo>
                    <a:lnTo>
                      <a:pt x="43091" y="81714"/>
                    </a:lnTo>
                    <a:lnTo>
                      <a:pt x="43091" y="18138"/>
                    </a:lnTo>
                    <a:cubicBezTo>
                      <a:pt x="43091" y="8156"/>
                      <a:pt x="34936" y="1"/>
                      <a:pt x="24954" y="1"/>
                    </a:cubicBez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2949650" y="2162675"/>
                <a:ext cx="850575" cy="2042850"/>
              </a:xfrm>
              <a:custGeom>
                <a:rect b="b" l="l" r="r" t="t"/>
                <a:pathLst>
                  <a:path extrusionOk="0" h="81714" w="34023">
                    <a:moveTo>
                      <a:pt x="18137" y="1"/>
                    </a:moveTo>
                    <a:cubicBezTo>
                      <a:pt x="8155" y="1"/>
                      <a:pt x="0" y="8156"/>
                      <a:pt x="0" y="18138"/>
                    </a:cubicBezTo>
                    <a:lnTo>
                      <a:pt x="0" y="81714"/>
                    </a:lnTo>
                    <a:lnTo>
                      <a:pt x="34023" y="81714"/>
                    </a:lnTo>
                    <a:lnTo>
                      <a:pt x="34023" y="1"/>
                    </a:ln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3686850" y="2389400"/>
                <a:ext cx="737225" cy="713575"/>
              </a:xfrm>
              <a:custGeom>
                <a:rect b="b" l="l" r="r" t="t"/>
                <a:pathLst>
                  <a:path extrusionOk="0" h="28543" w="29489">
                    <a:moveTo>
                      <a:pt x="4535" y="0"/>
                    </a:moveTo>
                    <a:lnTo>
                      <a:pt x="0" y="28543"/>
                    </a:lnTo>
                    <a:lnTo>
                      <a:pt x="29489" y="24008"/>
                    </a:lnTo>
                    <a:lnTo>
                      <a:pt x="29489" y="9069"/>
                    </a:lnTo>
                    <a:cubicBezTo>
                      <a:pt x="29489" y="4078"/>
                      <a:pt x="25411" y="0"/>
                      <a:pt x="20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3176350" y="2389400"/>
                <a:ext cx="623875" cy="600225"/>
              </a:xfrm>
              <a:custGeom>
                <a:rect b="b" l="l" r="r" t="t"/>
                <a:pathLst>
                  <a:path extrusionOk="0" h="24009" w="24955">
                    <a:moveTo>
                      <a:pt x="9069" y="0"/>
                    </a:moveTo>
                    <a:cubicBezTo>
                      <a:pt x="4078" y="0"/>
                      <a:pt x="0" y="4078"/>
                      <a:pt x="0" y="9069"/>
                    </a:cubicBezTo>
                    <a:lnTo>
                      <a:pt x="0" y="24008"/>
                    </a:lnTo>
                    <a:lnTo>
                      <a:pt x="24955" y="24008"/>
                    </a:lnTo>
                    <a:lnTo>
                      <a:pt x="24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3686850" y="2989600"/>
                <a:ext cx="737225" cy="988400"/>
              </a:xfrm>
              <a:custGeom>
                <a:rect b="b" l="l" r="r" t="t"/>
                <a:pathLst>
                  <a:path extrusionOk="0" h="39536" w="29489">
                    <a:moveTo>
                      <a:pt x="4535" y="0"/>
                    </a:moveTo>
                    <a:lnTo>
                      <a:pt x="0" y="17158"/>
                    </a:lnTo>
                    <a:lnTo>
                      <a:pt x="4535" y="39536"/>
                    </a:lnTo>
                    <a:lnTo>
                      <a:pt x="29489" y="39536"/>
                    </a:lnTo>
                    <a:lnTo>
                      <a:pt x="29489" y="0"/>
                    </a:ln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3176350" y="2989600"/>
                <a:ext cx="623875" cy="988400"/>
              </a:xfrm>
              <a:custGeom>
                <a:rect b="b" l="l" r="r" t="t"/>
                <a:pathLst>
                  <a:path extrusionOk="0" h="39536" w="24955">
                    <a:moveTo>
                      <a:pt x="0" y="0"/>
                    </a:moveTo>
                    <a:lnTo>
                      <a:pt x="0" y="39536"/>
                    </a:lnTo>
                    <a:lnTo>
                      <a:pt x="24955" y="39536"/>
                    </a:lnTo>
                    <a:lnTo>
                      <a:pt x="24955" y="0"/>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 name="Google Shape;449;p34"/>
          <p:cNvSpPr txBox="1"/>
          <p:nvPr>
            <p:ph type="ctrTitle"/>
          </p:nvPr>
        </p:nvSpPr>
        <p:spPr>
          <a:xfrm rot="5400594">
            <a:off x="6962954" y="2299449"/>
            <a:ext cx="34704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OUR SERVICES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5"/>
          <p:cNvSpPr txBox="1"/>
          <p:nvPr>
            <p:ph type="ctrTitle"/>
          </p:nvPr>
        </p:nvSpPr>
        <p:spPr>
          <a:xfrm rot="5400594">
            <a:off x="6962954" y="2299449"/>
            <a:ext cx="34704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5" name="Google Shape;455;p35"/>
          <p:cNvPicPr preferRelativeResize="0"/>
          <p:nvPr/>
        </p:nvPicPr>
        <p:blipFill>
          <a:blip r:embed="rId3">
            <a:alphaModFix/>
          </a:blip>
          <a:stretch>
            <a:fillRect/>
          </a:stretch>
        </p:blipFill>
        <p:spPr>
          <a:xfrm>
            <a:off x="112100" y="1200100"/>
            <a:ext cx="4191000" cy="2743200"/>
          </a:xfrm>
          <a:prstGeom prst="rect">
            <a:avLst/>
          </a:prstGeom>
          <a:noFill/>
          <a:ln>
            <a:noFill/>
          </a:ln>
        </p:spPr>
      </p:pic>
      <p:pic>
        <p:nvPicPr>
          <p:cNvPr id="456" name="Google Shape;456;p35"/>
          <p:cNvPicPr preferRelativeResize="0"/>
          <p:nvPr/>
        </p:nvPicPr>
        <p:blipFill>
          <a:blip r:embed="rId4">
            <a:alphaModFix/>
          </a:blip>
          <a:stretch>
            <a:fillRect/>
          </a:stretch>
        </p:blipFill>
        <p:spPr>
          <a:xfrm>
            <a:off x="4640350" y="1200100"/>
            <a:ext cx="4191000" cy="2608940"/>
          </a:xfrm>
          <a:prstGeom prst="rect">
            <a:avLst/>
          </a:prstGeom>
          <a:noFill/>
          <a:ln>
            <a:noFill/>
          </a:ln>
        </p:spPr>
      </p:pic>
      <p:sp>
        <p:nvSpPr>
          <p:cNvPr id="457" name="Google Shape;457;p35"/>
          <p:cNvSpPr/>
          <p:nvPr/>
        </p:nvSpPr>
        <p:spPr>
          <a:xfrm>
            <a:off x="3827400" y="2242725"/>
            <a:ext cx="1101300" cy="5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461" name="Shape 461"/>
        <p:cNvGrpSpPr/>
        <p:nvPr/>
      </p:nvGrpSpPr>
      <p:grpSpPr>
        <a:xfrm>
          <a:off x="0" y="0"/>
          <a:ext cx="0" cy="0"/>
          <a:chOff x="0" y="0"/>
          <a:chExt cx="0" cy="0"/>
        </a:xfrm>
      </p:grpSpPr>
      <p:cxnSp>
        <p:nvCxnSpPr>
          <p:cNvPr id="462" name="Google Shape;462;p36"/>
          <p:cNvCxnSpPr/>
          <p:nvPr/>
        </p:nvCxnSpPr>
        <p:spPr>
          <a:xfrm>
            <a:off x="1395450" y="953675"/>
            <a:ext cx="3099300" cy="0"/>
          </a:xfrm>
          <a:prstGeom prst="straightConnector1">
            <a:avLst/>
          </a:prstGeom>
          <a:noFill/>
          <a:ln cap="flat" cmpd="sng" w="19050">
            <a:solidFill>
              <a:schemeClr val="dk2"/>
            </a:solidFill>
            <a:prstDash val="solid"/>
            <a:round/>
            <a:headEnd len="med" w="med" type="none"/>
            <a:tailEnd len="med" w="med" type="oval"/>
          </a:ln>
        </p:spPr>
      </p:cxnSp>
      <p:cxnSp>
        <p:nvCxnSpPr>
          <p:cNvPr id="463" name="Google Shape;463;p36"/>
          <p:cNvCxnSpPr/>
          <p:nvPr/>
        </p:nvCxnSpPr>
        <p:spPr>
          <a:xfrm>
            <a:off x="1395450" y="2426238"/>
            <a:ext cx="3099300" cy="0"/>
          </a:xfrm>
          <a:prstGeom prst="straightConnector1">
            <a:avLst/>
          </a:prstGeom>
          <a:noFill/>
          <a:ln cap="flat" cmpd="sng" w="19050">
            <a:solidFill>
              <a:schemeClr val="dk2"/>
            </a:solidFill>
            <a:prstDash val="solid"/>
            <a:round/>
            <a:headEnd len="med" w="med" type="none"/>
            <a:tailEnd len="med" w="med" type="oval"/>
          </a:ln>
        </p:spPr>
      </p:cxnSp>
      <p:cxnSp>
        <p:nvCxnSpPr>
          <p:cNvPr id="464" name="Google Shape;464;p36"/>
          <p:cNvCxnSpPr/>
          <p:nvPr/>
        </p:nvCxnSpPr>
        <p:spPr>
          <a:xfrm>
            <a:off x="1395450" y="3916825"/>
            <a:ext cx="3099300" cy="0"/>
          </a:xfrm>
          <a:prstGeom prst="straightConnector1">
            <a:avLst/>
          </a:prstGeom>
          <a:noFill/>
          <a:ln cap="flat" cmpd="sng" w="19050">
            <a:solidFill>
              <a:schemeClr val="dk2"/>
            </a:solidFill>
            <a:prstDash val="solid"/>
            <a:round/>
            <a:headEnd len="med" w="med" type="none"/>
            <a:tailEnd len="med" w="med" type="oval"/>
          </a:ln>
        </p:spPr>
      </p:cxnSp>
      <p:grpSp>
        <p:nvGrpSpPr>
          <p:cNvPr id="465" name="Google Shape;465;p36"/>
          <p:cNvGrpSpPr/>
          <p:nvPr/>
        </p:nvGrpSpPr>
        <p:grpSpPr>
          <a:xfrm>
            <a:off x="3229123" y="3587222"/>
            <a:ext cx="659185" cy="659185"/>
            <a:chOff x="1190625" y="238125"/>
            <a:chExt cx="5219200" cy="5219200"/>
          </a:xfrm>
        </p:grpSpPr>
        <p:sp>
          <p:nvSpPr>
            <p:cNvPr id="466" name="Google Shape;466;p36"/>
            <p:cNvSpPr/>
            <p:nvPr/>
          </p:nvSpPr>
          <p:spPr>
            <a:xfrm>
              <a:off x="1190625" y="238125"/>
              <a:ext cx="5219200" cy="5219200"/>
            </a:xfrm>
            <a:custGeom>
              <a:rect b="b" l="l" r="r" t="t"/>
              <a:pathLst>
                <a:path extrusionOk="0" h="208768" w="208768">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gradFill>
              <a:gsLst>
                <a:gs pos="0">
                  <a:srgbClr val="F4F7F7"/>
                </a:gs>
                <a:gs pos="100000">
                  <a:srgbClr val="97CECD"/>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a:off x="1834850" y="1518450"/>
              <a:ext cx="4061200" cy="2090125"/>
            </a:xfrm>
            <a:custGeom>
              <a:rect b="b" l="l" r="r" t="t"/>
              <a:pathLst>
                <a:path extrusionOk="0" h="83605" w="162448">
                  <a:moveTo>
                    <a:pt x="70525" y="0"/>
                  </a:moveTo>
                  <a:cubicBezTo>
                    <a:pt x="46941" y="0"/>
                    <a:pt x="25607" y="13961"/>
                    <a:pt x="16148" y="35556"/>
                  </a:cubicBezTo>
                  <a:lnTo>
                    <a:pt x="13407" y="35556"/>
                  </a:lnTo>
                  <a:cubicBezTo>
                    <a:pt x="6003" y="35556"/>
                    <a:pt x="1" y="41558"/>
                    <a:pt x="1" y="48963"/>
                  </a:cubicBezTo>
                  <a:lnTo>
                    <a:pt x="1" y="83605"/>
                  </a:lnTo>
                  <a:lnTo>
                    <a:pt x="162448" y="83605"/>
                  </a:lnTo>
                  <a:lnTo>
                    <a:pt x="162448" y="68893"/>
                  </a:lnTo>
                  <a:cubicBezTo>
                    <a:pt x="162448" y="50463"/>
                    <a:pt x="147540" y="35556"/>
                    <a:pt x="129110" y="35556"/>
                  </a:cubicBezTo>
                  <a:lnTo>
                    <a:pt x="127120" y="35556"/>
                  </a:lnTo>
                  <a:cubicBezTo>
                    <a:pt x="117661" y="13961"/>
                    <a:pt x="96327" y="0"/>
                    <a:pt x="72743"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2506000" y="1706000"/>
              <a:ext cx="998200" cy="716025"/>
            </a:xfrm>
            <a:custGeom>
              <a:rect b="b" l="l" r="r" t="t"/>
              <a:pathLst>
                <a:path extrusionOk="0" h="28641" w="39928">
                  <a:moveTo>
                    <a:pt x="39928" y="1"/>
                  </a:moveTo>
                  <a:cubicBezTo>
                    <a:pt x="23291" y="1"/>
                    <a:pt x="8254" y="9819"/>
                    <a:pt x="1567" y="25085"/>
                  </a:cubicBezTo>
                  <a:lnTo>
                    <a:pt x="1" y="28641"/>
                  </a:lnTo>
                  <a:lnTo>
                    <a:pt x="39928" y="28641"/>
                  </a:lnTo>
                  <a:lnTo>
                    <a:pt x="399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a:off x="3800200" y="1706000"/>
              <a:ext cx="1034075" cy="716025"/>
            </a:xfrm>
            <a:custGeom>
              <a:rect b="b" l="l" r="r" t="t"/>
              <a:pathLst>
                <a:path extrusionOk="0" h="28641" w="41363">
                  <a:moveTo>
                    <a:pt x="1" y="1"/>
                  </a:moveTo>
                  <a:lnTo>
                    <a:pt x="1" y="28641"/>
                  </a:lnTo>
                  <a:lnTo>
                    <a:pt x="41363" y="28641"/>
                  </a:lnTo>
                  <a:lnTo>
                    <a:pt x="40384" y="26390"/>
                  </a:lnTo>
                  <a:cubicBezTo>
                    <a:pt x="33371" y="10341"/>
                    <a:pt x="17517"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p:nvPr/>
          </p:nvSpPr>
          <p:spPr>
            <a:xfrm>
              <a:off x="2066450" y="3084200"/>
              <a:ext cx="925625" cy="925600"/>
            </a:xfrm>
            <a:custGeom>
              <a:rect b="b" l="l" r="r" t="t"/>
              <a:pathLst>
                <a:path extrusionOk="0" h="37024" w="37025">
                  <a:moveTo>
                    <a:pt x="18529" y="0"/>
                  </a:moveTo>
                  <a:cubicBezTo>
                    <a:pt x="8286" y="0"/>
                    <a:pt x="1" y="8286"/>
                    <a:pt x="1" y="18496"/>
                  </a:cubicBezTo>
                  <a:cubicBezTo>
                    <a:pt x="1" y="28738"/>
                    <a:pt x="8286" y="37024"/>
                    <a:pt x="18529" y="37024"/>
                  </a:cubicBezTo>
                  <a:cubicBezTo>
                    <a:pt x="28739" y="37024"/>
                    <a:pt x="37024" y="28738"/>
                    <a:pt x="37024" y="18496"/>
                  </a:cubicBezTo>
                  <a:cubicBezTo>
                    <a:pt x="37024" y="8286"/>
                    <a:pt x="28739" y="0"/>
                    <a:pt x="18529" y="0"/>
                  </a:cubicBezTo>
                  <a:close/>
                </a:path>
              </a:pathLst>
            </a:custGeom>
            <a:gradFill>
              <a:gsLst>
                <a:gs pos="0">
                  <a:srgbClr val="3A434E"/>
                </a:gs>
                <a:gs pos="100000">
                  <a:srgbClr val="002A2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p:nvPr/>
          </p:nvSpPr>
          <p:spPr>
            <a:xfrm>
              <a:off x="2318450" y="3336175"/>
              <a:ext cx="421625" cy="420825"/>
            </a:xfrm>
            <a:custGeom>
              <a:rect b="b" l="l" r="r" t="t"/>
              <a:pathLst>
                <a:path extrusionOk="0" h="16833" w="16865">
                  <a:moveTo>
                    <a:pt x="8449" y="1"/>
                  </a:moveTo>
                  <a:cubicBezTo>
                    <a:pt x="3784" y="1"/>
                    <a:pt x="0" y="3785"/>
                    <a:pt x="0" y="8417"/>
                  </a:cubicBezTo>
                  <a:cubicBezTo>
                    <a:pt x="0" y="13081"/>
                    <a:pt x="3784" y="16833"/>
                    <a:pt x="8449" y="16833"/>
                  </a:cubicBezTo>
                  <a:cubicBezTo>
                    <a:pt x="13081" y="16833"/>
                    <a:pt x="16865" y="13081"/>
                    <a:pt x="16865" y="8417"/>
                  </a:cubicBezTo>
                  <a:cubicBezTo>
                    <a:pt x="16865" y="3785"/>
                    <a:pt x="13081" y="1"/>
                    <a:pt x="84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
            <p:cNvSpPr/>
            <p:nvPr/>
          </p:nvSpPr>
          <p:spPr>
            <a:xfrm>
              <a:off x="4738850" y="3084200"/>
              <a:ext cx="924775" cy="925600"/>
            </a:xfrm>
            <a:custGeom>
              <a:rect b="b" l="l" r="r" t="t"/>
              <a:pathLst>
                <a:path extrusionOk="0" h="37024" w="36991">
                  <a:moveTo>
                    <a:pt x="18495" y="0"/>
                  </a:moveTo>
                  <a:cubicBezTo>
                    <a:pt x="8285" y="0"/>
                    <a:pt x="0" y="8286"/>
                    <a:pt x="0" y="18496"/>
                  </a:cubicBezTo>
                  <a:cubicBezTo>
                    <a:pt x="0" y="28738"/>
                    <a:pt x="8285" y="37024"/>
                    <a:pt x="18495" y="37024"/>
                  </a:cubicBezTo>
                  <a:cubicBezTo>
                    <a:pt x="28706" y="37024"/>
                    <a:pt x="36991" y="28738"/>
                    <a:pt x="36991" y="18496"/>
                  </a:cubicBezTo>
                  <a:cubicBezTo>
                    <a:pt x="36991" y="8286"/>
                    <a:pt x="28706" y="0"/>
                    <a:pt x="18495" y="0"/>
                  </a:cubicBezTo>
                  <a:close/>
                </a:path>
              </a:pathLst>
            </a:custGeom>
            <a:gradFill>
              <a:gsLst>
                <a:gs pos="0">
                  <a:srgbClr val="3A434E"/>
                </a:gs>
                <a:gs pos="100000">
                  <a:srgbClr val="002A2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4990825" y="3336175"/>
              <a:ext cx="420825" cy="420825"/>
            </a:xfrm>
            <a:custGeom>
              <a:rect b="b" l="l" r="r" t="t"/>
              <a:pathLst>
                <a:path extrusionOk="0" h="16833" w="16833">
                  <a:moveTo>
                    <a:pt x="8416" y="1"/>
                  </a:moveTo>
                  <a:cubicBezTo>
                    <a:pt x="3752" y="1"/>
                    <a:pt x="1" y="3785"/>
                    <a:pt x="1" y="8417"/>
                  </a:cubicBezTo>
                  <a:cubicBezTo>
                    <a:pt x="1" y="13081"/>
                    <a:pt x="3752" y="16833"/>
                    <a:pt x="8416" y="16833"/>
                  </a:cubicBezTo>
                  <a:cubicBezTo>
                    <a:pt x="13049" y="16833"/>
                    <a:pt x="16832" y="13081"/>
                    <a:pt x="16832" y="8417"/>
                  </a:cubicBezTo>
                  <a:cubicBezTo>
                    <a:pt x="16832" y="3785"/>
                    <a:pt x="13049" y="1"/>
                    <a:pt x="84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p:nvPr/>
          </p:nvSpPr>
          <p:spPr>
            <a:xfrm>
              <a:off x="5314262" y="2758000"/>
              <a:ext cx="544775" cy="214500"/>
            </a:xfrm>
            <a:custGeom>
              <a:rect b="b" l="l" r="r" t="t"/>
              <a:pathLst>
                <a:path extrusionOk="0" h="8580" w="21791">
                  <a:moveTo>
                    <a:pt x="4273" y="0"/>
                  </a:moveTo>
                  <a:cubicBezTo>
                    <a:pt x="1925" y="0"/>
                    <a:pt x="0" y="1925"/>
                    <a:pt x="0" y="4306"/>
                  </a:cubicBezTo>
                  <a:cubicBezTo>
                    <a:pt x="0" y="6655"/>
                    <a:pt x="1925" y="8579"/>
                    <a:pt x="4273" y="8579"/>
                  </a:cubicBezTo>
                  <a:lnTo>
                    <a:pt x="21790" y="8579"/>
                  </a:lnTo>
                  <a:cubicBezTo>
                    <a:pt x="20746" y="5481"/>
                    <a:pt x="19246" y="2610"/>
                    <a:pt x="17419" y="0"/>
                  </a:cubicBez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36"/>
          <p:cNvGrpSpPr/>
          <p:nvPr/>
        </p:nvGrpSpPr>
        <p:grpSpPr>
          <a:xfrm>
            <a:off x="908090" y="635241"/>
            <a:ext cx="643610" cy="643610"/>
            <a:chOff x="1190625" y="238125"/>
            <a:chExt cx="5228350" cy="5228350"/>
          </a:xfrm>
        </p:grpSpPr>
        <p:sp>
          <p:nvSpPr>
            <p:cNvPr id="476" name="Google Shape;476;p36"/>
            <p:cNvSpPr/>
            <p:nvPr/>
          </p:nvSpPr>
          <p:spPr>
            <a:xfrm>
              <a:off x="1190625" y="238125"/>
              <a:ext cx="5228350" cy="5228350"/>
            </a:xfrm>
            <a:custGeom>
              <a:rect b="b" l="l" r="r" t="t"/>
              <a:pathLst>
                <a:path extrusionOk="0" h="209134" w="209134">
                  <a:moveTo>
                    <a:pt x="104579" y="0"/>
                  </a:moveTo>
                  <a:cubicBezTo>
                    <a:pt x="46812" y="0"/>
                    <a:pt x="0" y="46812"/>
                    <a:pt x="0" y="104579"/>
                  </a:cubicBezTo>
                  <a:cubicBezTo>
                    <a:pt x="0" y="162322"/>
                    <a:pt x="46812" y="209133"/>
                    <a:pt x="104579" y="209133"/>
                  </a:cubicBezTo>
                  <a:cubicBezTo>
                    <a:pt x="162322" y="209133"/>
                    <a:pt x="209133" y="162322"/>
                    <a:pt x="209133" y="104579"/>
                  </a:cubicBezTo>
                  <a:cubicBezTo>
                    <a:pt x="209133" y="46812"/>
                    <a:pt x="162322" y="0"/>
                    <a:pt x="104579" y="0"/>
                  </a:cubicBezTo>
                  <a:close/>
                </a:path>
              </a:pathLst>
            </a:custGeom>
            <a:gradFill>
              <a:gsLst>
                <a:gs pos="0">
                  <a:srgbClr val="F4F7F7"/>
                </a:gs>
                <a:gs pos="100000">
                  <a:srgbClr val="97CECD"/>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p:nvPr/>
          </p:nvSpPr>
          <p:spPr>
            <a:xfrm>
              <a:off x="3656800" y="1912675"/>
              <a:ext cx="295975" cy="547175"/>
            </a:xfrm>
            <a:custGeom>
              <a:rect b="b" l="l" r="r" t="t"/>
              <a:pathLst>
                <a:path extrusionOk="0" h="21887" w="11839">
                  <a:moveTo>
                    <a:pt x="1" y="0"/>
                  </a:moveTo>
                  <a:lnTo>
                    <a:pt x="1" y="21887"/>
                  </a:lnTo>
                  <a:lnTo>
                    <a:pt x="11839" y="21887"/>
                  </a:lnTo>
                  <a:lnTo>
                    <a:pt x="11839" y="0"/>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p:nvPr/>
          </p:nvSpPr>
          <p:spPr>
            <a:xfrm>
              <a:off x="1583975" y="2459825"/>
              <a:ext cx="2221125" cy="837000"/>
            </a:xfrm>
            <a:custGeom>
              <a:rect b="b" l="l" r="r" t="t"/>
              <a:pathLst>
                <a:path extrusionOk="0" h="33480" w="88845">
                  <a:moveTo>
                    <a:pt x="1" y="1"/>
                  </a:moveTo>
                  <a:lnTo>
                    <a:pt x="10417" y="21961"/>
                  </a:lnTo>
                  <a:lnTo>
                    <a:pt x="88845" y="33480"/>
                  </a:lnTo>
                  <a:lnTo>
                    <a:pt x="79041" y="8187"/>
                  </a:lnTo>
                  <a:lnTo>
                    <a:pt x="12868" y="6226"/>
                  </a:lnTo>
                  <a:lnTo>
                    <a:pt x="1"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p:nvPr/>
          </p:nvSpPr>
          <p:spPr>
            <a:xfrm>
              <a:off x="3805075" y="2459825"/>
              <a:ext cx="2221150" cy="837000"/>
            </a:xfrm>
            <a:custGeom>
              <a:rect b="b" l="l" r="r" t="t"/>
              <a:pathLst>
                <a:path extrusionOk="0" h="33480" w="88846">
                  <a:moveTo>
                    <a:pt x="88845" y="1"/>
                  </a:moveTo>
                  <a:lnTo>
                    <a:pt x="75978" y="6226"/>
                  </a:lnTo>
                  <a:lnTo>
                    <a:pt x="9804" y="8187"/>
                  </a:lnTo>
                  <a:lnTo>
                    <a:pt x="1" y="33480"/>
                  </a:lnTo>
                  <a:lnTo>
                    <a:pt x="78429" y="21961"/>
                  </a:lnTo>
                  <a:lnTo>
                    <a:pt x="88845"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3185025" y="2295625"/>
              <a:ext cx="1239550" cy="1254875"/>
            </a:xfrm>
            <a:custGeom>
              <a:rect b="b" l="l" r="r" t="t"/>
              <a:pathLst>
                <a:path extrusionOk="0" h="50195" w="49582">
                  <a:moveTo>
                    <a:pt x="24803" y="0"/>
                  </a:moveTo>
                  <a:cubicBezTo>
                    <a:pt x="11103" y="0"/>
                    <a:pt x="0" y="12524"/>
                    <a:pt x="0" y="27989"/>
                  </a:cubicBezTo>
                  <a:cubicBezTo>
                    <a:pt x="0" y="43430"/>
                    <a:pt x="11103" y="50194"/>
                    <a:pt x="24803" y="50194"/>
                  </a:cubicBezTo>
                  <a:cubicBezTo>
                    <a:pt x="38479" y="50194"/>
                    <a:pt x="49581" y="43430"/>
                    <a:pt x="49581" y="27989"/>
                  </a:cubicBezTo>
                  <a:cubicBezTo>
                    <a:pt x="49581" y="12524"/>
                    <a:pt x="38479" y="0"/>
                    <a:pt x="24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3414175" y="2491700"/>
              <a:ext cx="781850" cy="289225"/>
            </a:xfrm>
            <a:custGeom>
              <a:rect b="b" l="l" r="r" t="t"/>
              <a:pathLst>
                <a:path extrusionOk="0" h="11569" w="31274">
                  <a:moveTo>
                    <a:pt x="15637" y="0"/>
                  </a:moveTo>
                  <a:cubicBezTo>
                    <a:pt x="8627" y="0"/>
                    <a:pt x="2623" y="4755"/>
                    <a:pt x="0" y="11568"/>
                  </a:cubicBezTo>
                  <a:lnTo>
                    <a:pt x="31274" y="11568"/>
                  </a:lnTo>
                  <a:cubicBezTo>
                    <a:pt x="28627" y="4755"/>
                    <a:pt x="22622" y="0"/>
                    <a:pt x="15637"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2436875" y="2862400"/>
              <a:ext cx="554550" cy="553900"/>
            </a:xfrm>
            <a:custGeom>
              <a:rect b="b" l="l" r="r" t="t"/>
              <a:pathLst>
                <a:path extrusionOk="0" h="22156" w="22182">
                  <a:moveTo>
                    <a:pt x="11103" y="0"/>
                  </a:moveTo>
                  <a:cubicBezTo>
                    <a:pt x="4976" y="0"/>
                    <a:pt x="1" y="4951"/>
                    <a:pt x="1" y="11078"/>
                  </a:cubicBezTo>
                  <a:cubicBezTo>
                    <a:pt x="1" y="17205"/>
                    <a:pt x="4976" y="22156"/>
                    <a:pt x="11103" y="22156"/>
                  </a:cubicBezTo>
                  <a:cubicBezTo>
                    <a:pt x="17206" y="22156"/>
                    <a:pt x="22181" y="17205"/>
                    <a:pt x="22181" y="11078"/>
                  </a:cubicBezTo>
                  <a:cubicBezTo>
                    <a:pt x="22181" y="4951"/>
                    <a:pt x="17206" y="0"/>
                    <a:pt x="11103" y="0"/>
                  </a:cubicBezTo>
                  <a:close/>
                </a:path>
              </a:pathLst>
            </a:custGeom>
            <a:gradFill>
              <a:gsLst>
                <a:gs pos="0">
                  <a:srgbClr val="EDBB85"/>
                </a:gs>
                <a:gs pos="100000">
                  <a:srgbClr val="E08D7A"/>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4618775" y="2862400"/>
              <a:ext cx="553925" cy="553900"/>
            </a:xfrm>
            <a:custGeom>
              <a:rect b="b" l="l" r="r" t="t"/>
              <a:pathLst>
                <a:path extrusionOk="0" h="22156" w="22157">
                  <a:moveTo>
                    <a:pt x="11079" y="0"/>
                  </a:moveTo>
                  <a:cubicBezTo>
                    <a:pt x="4951" y="0"/>
                    <a:pt x="1" y="4951"/>
                    <a:pt x="1" y="11078"/>
                  </a:cubicBezTo>
                  <a:cubicBezTo>
                    <a:pt x="1" y="17205"/>
                    <a:pt x="4951" y="22156"/>
                    <a:pt x="11079" y="22156"/>
                  </a:cubicBezTo>
                  <a:cubicBezTo>
                    <a:pt x="17206" y="22156"/>
                    <a:pt x="22157" y="17205"/>
                    <a:pt x="22157" y="11078"/>
                  </a:cubicBezTo>
                  <a:cubicBezTo>
                    <a:pt x="22157" y="4951"/>
                    <a:pt x="17206" y="0"/>
                    <a:pt x="11079" y="0"/>
                  </a:cubicBezTo>
                  <a:close/>
                </a:path>
              </a:pathLst>
            </a:custGeom>
            <a:gradFill>
              <a:gsLst>
                <a:gs pos="0">
                  <a:srgbClr val="EDBB85"/>
                </a:gs>
                <a:gs pos="100000">
                  <a:srgbClr val="E08D7A"/>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36"/>
          <p:cNvGrpSpPr/>
          <p:nvPr/>
        </p:nvGrpSpPr>
        <p:grpSpPr>
          <a:xfrm>
            <a:off x="2061045" y="3587249"/>
            <a:ext cx="659164" cy="659164"/>
            <a:chOff x="6959676" y="1708053"/>
            <a:chExt cx="708245" cy="708245"/>
          </a:xfrm>
        </p:grpSpPr>
        <p:sp>
          <p:nvSpPr>
            <p:cNvPr id="485" name="Google Shape;485;p36"/>
            <p:cNvSpPr/>
            <p:nvPr/>
          </p:nvSpPr>
          <p:spPr>
            <a:xfrm>
              <a:off x="6959676" y="1708053"/>
              <a:ext cx="708245" cy="708245"/>
            </a:xfrm>
            <a:custGeom>
              <a:rect b="b" l="l" r="r" t="t"/>
              <a:pathLst>
                <a:path extrusionOk="0" h="208768" w="208768">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gradFill>
              <a:gsLst>
                <a:gs pos="0">
                  <a:srgbClr val="F4F7F7"/>
                </a:gs>
                <a:gs pos="100000">
                  <a:srgbClr val="97CECD"/>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6"/>
            <p:cNvGrpSpPr/>
            <p:nvPr/>
          </p:nvGrpSpPr>
          <p:grpSpPr>
            <a:xfrm>
              <a:off x="7097206" y="1849647"/>
              <a:ext cx="433194" cy="425070"/>
              <a:chOff x="1190625" y="287050"/>
              <a:chExt cx="5219200" cy="5121325"/>
            </a:xfrm>
          </p:grpSpPr>
          <p:sp>
            <p:nvSpPr>
              <p:cNvPr id="487" name="Google Shape;487;p36"/>
              <p:cNvSpPr/>
              <p:nvPr/>
            </p:nvSpPr>
            <p:spPr>
              <a:xfrm>
                <a:off x="1523325" y="1307225"/>
                <a:ext cx="4553775" cy="2546825"/>
              </a:xfrm>
              <a:custGeom>
                <a:rect b="b" l="l" r="r" t="t"/>
                <a:pathLst>
                  <a:path extrusionOk="0" h="101873" w="182151">
                    <a:moveTo>
                      <a:pt x="91076" y="1"/>
                    </a:moveTo>
                    <a:lnTo>
                      <a:pt x="1" y="26227"/>
                    </a:lnTo>
                    <a:lnTo>
                      <a:pt x="1" y="40775"/>
                    </a:lnTo>
                    <a:lnTo>
                      <a:pt x="1" y="97893"/>
                    </a:lnTo>
                    <a:lnTo>
                      <a:pt x="94990" y="101872"/>
                    </a:lnTo>
                    <a:lnTo>
                      <a:pt x="182150" y="97893"/>
                    </a:lnTo>
                    <a:lnTo>
                      <a:pt x="182150" y="40775"/>
                    </a:lnTo>
                    <a:lnTo>
                      <a:pt x="182150" y="25444"/>
                    </a:lnTo>
                    <a:lnTo>
                      <a:pt x="91076" y="1"/>
                    </a:lnTo>
                    <a:close/>
                  </a:path>
                </a:pathLst>
              </a:custGeom>
              <a:gradFill>
                <a:gsLst>
                  <a:gs pos="0">
                    <a:srgbClr val="EDBB85"/>
                  </a:gs>
                  <a:gs pos="100000">
                    <a:srgbClr val="E08D7A"/>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1910700" y="1722325"/>
                <a:ext cx="325400" cy="2032225"/>
              </a:xfrm>
              <a:custGeom>
                <a:rect b="b" l="l" r="r" t="t"/>
                <a:pathLst>
                  <a:path extrusionOk="0" h="81289" w="13016">
                    <a:moveTo>
                      <a:pt x="0" y="0"/>
                    </a:moveTo>
                    <a:lnTo>
                      <a:pt x="0" y="81289"/>
                    </a:lnTo>
                    <a:lnTo>
                      <a:pt x="13016" y="81289"/>
                    </a:lnTo>
                    <a:lnTo>
                      <a:pt x="13016" y="0"/>
                    </a:ln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4283800" y="1722325"/>
                <a:ext cx="324575" cy="2032225"/>
              </a:xfrm>
              <a:custGeom>
                <a:rect b="b" l="l" r="r" t="t"/>
                <a:pathLst>
                  <a:path extrusionOk="0" h="81289" w="12983">
                    <a:moveTo>
                      <a:pt x="0" y="0"/>
                    </a:moveTo>
                    <a:lnTo>
                      <a:pt x="0" y="81289"/>
                    </a:lnTo>
                    <a:lnTo>
                      <a:pt x="12983" y="81289"/>
                    </a:lnTo>
                    <a:lnTo>
                      <a:pt x="12983" y="0"/>
                    </a:ln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5427125" y="1722325"/>
                <a:ext cx="325400" cy="2032225"/>
              </a:xfrm>
              <a:custGeom>
                <a:rect b="b" l="l" r="r" t="t"/>
                <a:pathLst>
                  <a:path extrusionOk="0" h="81289" w="13016">
                    <a:moveTo>
                      <a:pt x="0" y="0"/>
                    </a:moveTo>
                    <a:lnTo>
                      <a:pt x="0" y="81289"/>
                    </a:lnTo>
                    <a:lnTo>
                      <a:pt x="13016" y="81289"/>
                    </a:lnTo>
                    <a:lnTo>
                      <a:pt x="13016" y="0"/>
                    </a:ln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
              <p:cNvSpPr/>
              <p:nvPr/>
            </p:nvSpPr>
            <p:spPr>
              <a:xfrm>
                <a:off x="1190625" y="2787350"/>
                <a:ext cx="5219200" cy="324600"/>
              </a:xfrm>
              <a:custGeom>
                <a:rect b="b" l="l" r="r" t="t"/>
                <a:pathLst>
                  <a:path extrusionOk="0" h="12984" w="208768">
                    <a:moveTo>
                      <a:pt x="6491" y="1"/>
                    </a:moveTo>
                    <a:cubicBezTo>
                      <a:pt x="2903" y="1"/>
                      <a:pt x="0" y="2904"/>
                      <a:pt x="0" y="6492"/>
                    </a:cubicBezTo>
                    <a:cubicBezTo>
                      <a:pt x="0" y="10080"/>
                      <a:pt x="2903" y="12983"/>
                      <a:pt x="6491" y="12983"/>
                    </a:cubicBezTo>
                    <a:lnTo>
                      <a:pt x="202276" y="12983"/>
                    </a:lnTo>
                    <a:cubicBezTo>
                      <a:pt x="205864" y="12983"/>
                      <a:pt x="208767" y="10080"/>
                      <a:pt x="208767" y="6492"/>
                    </a:cubicBezTo>
                    <a:cubicBezTo>
                      <a:pt x="208767" y="2904"/>
                      <a:pt x="205864" y="1"/>
                      <a:pt x="202276" y="1"/>
                    </a:cubicBez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2630775" y="2569625"/>
                <a:ext cx="944375" cy="1348025"/>
              </a:xfrm>
              <a:custGeom>
                <a:rect b="b" l="l" r="r" t="t"/>
                <a:pathLst>
                  <a:path extrusionOk="0" h="53921" w="37775">
                    <a:moveTo>
                      <a:pt x="1" y="0"/>
                    </a:moveTo>
                    <a:lnTo>
                      <a:pt x="1" y="53921"/>
                    </a:lnTo>
                    <a:lnTo>
                      <a:pt x="37774" y="53921"/>
                    </a:lnTo>
                    <a:lnTo>
                      <a:pt x="37774" y="0"/>
                    </a:lnTo>
                    <a:close/>
                  </a:path>
                </a:pathLst>
              </a:custGeom>
              <a:gradFill>
                <a:gsLst>
                  <a:gs pos="0">
                    <a:srgbClr val="3A434E"/>
                  </a:gs>
                  <a:gs pos="100000">
                    <a:srgbClr val="002A2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6"/>
              <p:cNvSpPr/>
              <p:nvPr/>
            </p:nvSpPr>
            <p:spPr>
              <a:xfrm>
                <a:off x="1523325" y="3917625"/>
                <a:ext cx="324600" cy="1490750"/>
              </a:xfrm>
              <a:custGeom>
                <a:rect b="b" l="l" r="r" t="t"/>
                <a:pathLst>
                  <a:path extrusionOk="0" h="59630" w="12984">
                    <a:moveTo>
                      <a:pt x="1" y="1"/>
                    </a:moveTo>
                    <a:lnTo>
                      <a:pt x="1" y="59630"/>
                    </a:lnTo>
                    <a:lnTo>
                      <a:pt x="12984" y="59630"/>
                    </a:lnTo>
                    <a:lnTo>
                      <a:pt x="12984"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6"/>
              <p:cNvSpPr/>
              <p:nvPr/>
            </p:nvSpPr>
            <p:spPr>
              <a:xfrm>
                <a:off x="2630775" y="4348225"/>
                <a:ext cx="944375" cy="325400"/>
              </a:xfrm>
              <a:custGeom>
                <a:rect b="b" l="l" r="r" t="t"/>
                <a:pathLst>
                  <a:path extrusionOk="0" h="13016" w="37775">
                    <a:moveTo>
                      <a:pt x="1" y="0"/>
                    </a:moveTo>
                    <a:lnTo>
                      <a:pt x="1" y="13015"/>
                    </a:lnTo>
                    <a:lnTo>
                      <a:pt x="37774" y="13015"/>
                    </a:lnTo>
                    <a:lnTo>
                      <a:pt x="37774" y="0"/>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6"/>
              <p:cNvSpPr/>
              <p:nvPr/>
            </p:nvSpPr>
            <p:spPr>
              <a:xfrm>
                <a:off x="2630775" y="4950050"/>
                <a:ext cx="944375" cy="325400"/>
              </a:xfrm>
              <a:custGeom>
                <a:rect b="b" l="l" r="r" t="t"/>
                <a:pathLst>
                  <a:path extrusionOk="0" h="13016" w="37775">
                    <a:moveTo>
                      <a:pt x="1" y="1"/>
                    </a:moveTo>
                    <a:lnTo>
                      <a:pt x="1" y="13016"/>
                    </a:lnTo>
                    <a:lnTo>
                      <a:pt x="37774" y="13016"/>
                    </a:lnTo>
                    <a:lnTo>
                      <a:pt x="37774"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a:off x="2468500" y="3917625"/>
                <a:ext cx="324600" cy="1490750"/>
              </a:xfrm>
              <a:custGeom>
                <a:rect b="b" l="l" r="r" t="t"/>
                <a:pathLst>
                  <a:path extrusionOk="0" h="59630" w="12984">
                    <a:moveTo>
                      <a:pt x="0" y="1"/>
                    </a:moveTo>
                    <a:lnTo>
                      <a:pt x="0" y="59630"/>
                    </a:lnTo>
                    <a:lnTo>
                      <a:pt x="12983" y="59630"/>
                    </a:lnTo>
                    <a:lnTo>
                      <a:pt x="12983"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3412850" y="3917625"/>
                <a:ext cx="325400" cy="1490750"/>
              </a:xfrm>
              <a:custGeom>
                <a:rect b="b" l="l" r="r" t="t"/>
                <a:pathLst>
                  <a:path extrusionOk="0" h="59630" w="13016">
                    <a:moveTo>
                      <a:pt x="0" y="1"/>
                    </a:moveTo>
                    <a:lnTo>
                      <a:pt x="0" y="59630"/>
                    </a:lnTo>
                    <a:lnTo>
                      <a:pt x="13015" y="59630"/>
                    </a:lnTo>
                    <a:lnTo>
                      <a:pt x="13015"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5752500" y="3917625"/>
                <a:ext cx="324600" cy="1490750"/>
              </a:xfrm>
              <a:custGeom>
                <a:rect b="b" l="l" r="r" t="t"/>
                <a:pathLst>
                  <a:path extrusionOk="0" h="59630" w="12984">
                    <a:moveTo>
                      <a:pt x="1" y="1"/>
                    </a:moveTo>
                    <a:lnTo>
                      <a:pt x="1" y="59630"/>
                    </a:lnTo>
                    <a:lnTo>
                      <a:pt x="12983" y="59630"/>
                    </a:lnTo>
                    <a:lnTo>
                      <a:pt x="12983"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1190625" y="3754525"/>
                <a:ext cx="5219200" cy="325425"/>
              </a:xfrm>
              <a:custGeom>
                <a:rect b="b" l="l" r="r" t="t"/>
                <a:pathLst>
                  <a:path extrusionOk="0" h="13017" w="208768">
                    <a:moveTo>
                      <a:pt x="6491" y="1"/>
                    </a:moveTo>
                    <a:cubicBezTo>
                      <a:pt x="2903" y="1"/>
                      <a:pt x="0" y="2937"/>
                      <a:pt x="0" y="6525"/>
                    </a:cubicBezTo>
                    <a:cubicBezTo>
                      <a:pt x="0" y="10113"/>
                      <a:pt x="2903" y="13016"/>
                      <a:pt x="6491" y="13016"/>
                    </a:cubicBezTo>
                    <a:lnTo>
                      <a:pt x="202276" y="13016"/>
                    </a:lnTo>
                    <a:cubicBezTo>
                      <a:pt x="205864" y="13016"/>
                      <a:pt x="208767" y="10113"/>
                      <a:pt x="208767" y="6525"/>
                    </a:cubicBezTo>
                    <a:cubicBezTo>
                      <a:pt x="208767" y="2937"/>
                      <a:pt x="205864" y="1"/>
                      <a:pt x="202276" y="1"/>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1295800" y="287050"/>
                <a:ext cx="5008825" cy="2039575"/>
              </a:xfrm>
              <a:custGeom>
                <a:rect b="b" l="l" r="r" t="t"/>
                <a:pathLst>
                  <a:path extrusionOk="0" h="81583" w="200353">
                    <a:moveTo>
                      <a:pt x="100177" y="0"/>
                    </a:moveTo>
                    <a:cubicBezTo>
                      <a:pt x="95569" y="0"/>
                      <a:pt x="90961" y="620"/>
                      <a:pt x="86476" y="1860"/>
                    </a:cubicBezTo>
                    <a:cubicBezTo>
                      <a:pt x="8156" y="23519"/>
                      <a:pt x="1" y="72482"/>
                      <a:pt x="1" y="72482"/>
                    </a:cubicBezTo>
                    <a:cubicBezTo>
                      <a:pt x="1" y="77505"/>
                      <a:pt x="4078" y="81582"/>
                      <a:pt x="9102" y="81582"/>
                    </a:cubicBezTo>
                    <a:cubicBezTo>
                      <a:pt x="14125" y="81582"/>
                      <a:pt x="18203" y="77505"/>
                      <a:pt x="18203" y="72482"/>
                    </a:cubicBezTo>
                    <a:cubicBezTo>
                      <a:pt x="18203" y="77505"/>
                      <a:pt x="22280" y="81582"/>
                      <a:pt x="27304" y="81582"/>
                    </a:cubicBezTo>
                    <a:cubicBezTo>
                      <a:pt x="32360" y="81582"/>
                      <a:pt x="36437" y="77505"/>
                      <a:pt x="36437" y="72482"/>
                    </a:cubicBezTo>
                    <a:cubicBezTo>
                      <a:pt x="36437" y="77505"/>
                      <a:pt x="40515" y="81582"/>
                      <a:pt x="45538" y="81582"/>
                    </a:cubicBezTo>
                    <a:cubicBezTo>
                      <a:pt x="50562" y="81582"/>
                      <a:pt x="54639" y="77505"/>
                      <a:pt x="54639" y="72482"/>
                    </a:cubicBezTo>
                    <a:cubicBezTo>
                      <a:pt x="54639" y="77505"/>
                      <a:pt x="58717" y="81582"/>
                      <a:pt x="63740" y="81582"/>
                    </a:cubicBezTo>
                    <a:cubicBezTo>
                      <a:pt x="68764" y="81582"/>
                      <a:pt x="72841" y="77505"/>
                      <a:pt x="72841" y="72482"/>
                    </a:cubicBezTo>
                    <a:cubicBezTo>
                      <a:pt x="72841" y="77505"/>
                      <a:pt x="76919" y="81582"/>
                      <a:pt x="81975" y="81582"/>
                    </a:cubicBezTo>
                    <a:cubicBezTo>
                      <a:pt x="86998" y="81582"/>
                      <a:pt x="91076" y="77505"/>
                      <a:pt x="91076" y="72482"/>
                    </a:cubicBezTo>
                    <a:cubicBezTo>
                      <a:pt x="91076" y="77505"/>
                      <a:pt x="95153" y="81582"/>
                      <a:pt x="100177" y="81582"/>
                    </a:cubicBezTo>
                    <a:cubicBezTo>
                      <a:pt x="105200" y="81582"/>
                      <a:pt x="109278" y="77505"/>
                      <a:pt x="109278" y="72482"/>
                    </a:cubicBezTo>
                    <a:cubicBezTo>
                      <a:pt x="109278" y="77505"/>
                      <a:pt x="113355" y="81582"/>
                      <a:pt x="118378" y="81582"/>
                    </a:cubicBezTo>
                    <a:cubicBezTo>
                      <a:pt x="123435" y="81582"/>
                      <a:pt x="127512" y="77505"/>
                      <a:pt x="127512" y="72482"/>
                    </a:cubicBezTo>
                    <a:cubicBezTo>
                      <a:pt x="127512" y="77505"/>
                      <a:pt x="131589" y="81582"/>
                      <a:pt x="136613" y="81582"/>
                    </a:cubicBezTo>
                    <a:cubicBezTo>
                      <a:pt x="141636" y="81582"/>
                      <a:pt x="145714" y="77505"/>
                      <a:pt x="145714" y="72482"/>
                    </a:cubicBezTo>
                    <a:cubicBezTo>
                      <a:pt x="145714" y="77505"/>
                      <a:pt x="149791" y="81582"/>
                      <a:pt x="154815" y="81582"/>
                    </a:cubicBezTo>
                    <a:cubicBezTo>
                      <a:pt x="159838" y="81582"/>
                      <a:pt x="163916" y="77505"/>
                      <a:pt x="163916" y="72482"/>
                    </a:cubicBezTo>
                    <a:cubicBezTo>
                      <a:pt x="163916" y="77505"/>
                      <a:pt x="167993" y="81582"/>
                      <a:pt x="173049" y="81582"/>
                    </a:cubicBezTo>
                    <a:cubicBezTo>
                      <a:pt x="178073" y="81582"/>
                      <a:pt x="182150" y="77505"/>
                      <a:pt x="182150" y="72482"/>
                    </a:cubicBezTo>
                    <a:cubicBezTo>
                      <a:pt x="182150" y="77505"/>
                      <a:pt x="186228" y="81582"/>
                      <a:pt x="191251" y="81582"/>
                    </a:cubicBezTo>
                    <a:cubicBezTo>
                      <a:pt x="196275" y="81582"/>
                      <a:pt x="200352" y="77505"/>
                      <a:pt x="200352" y="72482"/>
                    </a:cubicBezTo>
                    <a:cubicBezTo>
                      <a:pt x="200352" y="72482"/>
                      <a:pt x="192197" y="23519"/>
                      <a:pt x="113877" y="1860"/>
                    </a:cubicBezTo>
                    <a:cubicBezTo>
                      <a:pt x="109392" y="620"/>
                      <a:pt x="104784" y="0"/>
                      <a:pt x="100177"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 name="Google Shape;501;p36"/>
          <p:cNvGrpSpPr/>
          <p:nvPr/>
        </p:nvGrpSpPr>
        <p:grpSpPr>
          <a:xfrm>
            <a:off x="908090" y="3594909"/>
            <a:ext cx="643610" cy="643610"/>
            <a:chOff x="1190625" y="238125"/>
            <a:chExt cx="5228350" cy="5228350"/>
          </a:xfrm>
        </p:grpSpPr>
        <p:sp>
          <p:nvSpPr>
            <p:cNvPr id="502" name="Google Shape;502;p36"/>
            <p:cNvSpPr/>
            <p:nvPr/>
          </p:nvSpPr>
          <p:spPr>
            <a:xfrm>
              <a:off x="1190625" y="238125"/>
              <a:ext cx="5228350" cy="5228350"/>
            </a:xfrm>
            <a:custGeom>
              <a:rect b="b" l="l" r="r" t="t"/>
              <a:pathLst>
                <a:path extrusionOk="0" h="209134" w="209134">
                  <a:moveTo>
                    <a:pt x="104579" y="0"/>
                  </a:moveTo>
                  <a:cubicBezTo>
                    <a:pt x="46812" y="0"/>
                    <a:pt x="0" y="46812"/>
                    <a:pt x="0" y="104579"/>
                  </a:cubicBezTo>
                  <a:cubicBezTo>
                    <a:pt x="0" y="162322"/>
                    <a:pt x="46812" y="209133"/>
                    <a:pt x="104579" y="209133"/>
                  </a:cubicBezTo>
                  <a:cubicBezTo>
                    <a:pt x="162322" y="209133"/>
                    <a:pt x="209133" y="162322"/>
                    <a:pt x="209133" y="104579"/>
                  </a:cubicBezTo>
                  <a:cubicBezTo>
                    <a:pt x="209133" y="46812"/>
                    <a:pt x="162322" y="0"/>
                    <a:pt x="104579" y="0"/>
                  </a:cubicBezTo>
                  <a:close/>
                </a:path>
              </a:pathLst>
            </a:custGeom>
            <a:gradFill>
              <a:gsLst>
                <a:gs pos="0">
                  <a:srgbClr val="F4F7F7"/>
                </a:gs>
                <a:gs pos="100000">
                  <a:srgbClr val="97CECD"/>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3656800" y="1912675"/>
              <a:ext cx="295975" cy="547175"/>
            </a:xfrm>
            <a:custGeom>
              <a:rect b="b" l="l" r="r" t="t"/>
              <a:pathLst>
                <a:path extrusionOk="0" h="21887" w="11839">
                  <a:moveTo>
                    <a:pt x="1" y="0"/>
                  </a:moveTo>
                  <a:lnTo>
                    <a:pt x="1" y="21887"/>
                  </a:lnTo>
                  <a:lnTo>
                    <a:pt x="11839" y="21887"/>
                  </a:lnTo>
                  <a:lnTo>
                    <a:pt x="11839" y="0"/>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6"/>
            <p:cNvSpPr/>
            <p:nvPr/>
          </p:nvSpPr>
          <p:spPr>
            <a:xfrm>
              <a:off x="1583975" y="2459825"/>
              <a:ext cx="2221125" cy="837000"/>
            </a:xfrm>
            <a:custGeom>
              <a:rect b="b" l="l" r="r" t="t"/>
              <a:pathLst>
                <a:path extrusionOk="0" h="33480" w="88845">
                  <a:moveTo>
                    <a:pt x="1" y="1"/>
                  </a:moveTo>
                  <a:lnTo>
                    <a:pt x="10417" y="21961"/>
                  </a:lnTo>
                  <a:lnTo>
                    <a:pt x="88845" y="33480"/>
                  </a:lnTo>
                  <a:lnTo>
                    <a:pt x="79041" y="8187"/>
                  </a:lnTo>
                  <a:lnTo>
                    <a:pt x="12868" y="6226"/>
                  </a:lnTo>
                  <a:lnTo>
                    <a:pt x="1"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p:nvPr/>
          </p:nvSpPr>
          <p:spPr>
            <a:xfrm>
              <a:off x="3805075" y="2459825"/>
              <a:ext cx="2221150" cy="837000"/>
            </a:xfrm>
            <a:custGeom>
              <a:rect b="b" l="l" r="r" t="t"/>
              <a:pathLst>
                <a:path extrusionOk="0" h="33480" w="88846">
                  <a:moveTo>
                    <a:pt x="88845" y="1"/>
                  </a:moveTo>
                  <a:lnTo>
                    <a:pt x="75978" y="6226"/>
                  </a:lnTo>
                  <a:lnTo>
                    <a:pt x="9804" y="8187"/>
                  </a:lnTo>
                  <a:lnTo>
                    <a:pt x="1" y="33480"/>
                  </a:lnTo>
                  <a:lnTo>
                    <a:pt x="78429" y="21961"/>
                  </a:lnTo>
                  <a:lnTo>
                    <a:pt x="88845"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a:off x="3185025" y="2295625"/>
              <a:ext cx="1239550" cy="1254875"/>
            </a:xfrm>
            <a:custGeom>
              <a:rect b="b" l="l" r="r" t="t"/>
              <a:pathLst>
                <a:path extrusionOk="0" h="50195" w="49582">
                  <a:moveTo>
                    <a:pt x="24803" y="0"/>
                  </a:moveTo>
                  <a:cubicBezTo>
                    <a:pt x="11103" y="0"/>
                    <a:pt x="0" y="12524"/>
                    <a:pt x="0" y="27989"/>
                  </a:cubicBezTo>
                  <a:cubicBezTo>
                    <a:pt x="0" y="43430"/>
                    <a:pt x="11103" y="50194"/>
                    <a:pt x="24803" y="50194"/>
                  </a:cubicBezTo>
                  <a:cubicBezTo>
                    <a:pt x="38479" y="50194"/>
                    <a:pt x="49581" y="43430"/>
                    <a:pt x="49581" y="27989"/>
                  </a:cubicBezTo>
                  <a:cubicBezTo>
                    <a:pt x="49581" y="12524"/>
                    <a:pt x="38479" y="0"/>
                    <a:pt x="24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a:off x="3414175" y="2491700"/>
              <a:ext cx="781850" cy="289225"/>
            </a:xfrm>
            <a:custGeom>
              <a:rect b="b" l="l" r="r" t="t"/>
              <a:pathLst>
                <a:path extrusionOk="0" h="11569" w="31274">
                  <a:moveTo>
                    <a:pt x="15637" y="0"/>
                  </a:moveTo>
                  <a:cubicBezTo>
                    <a:pt x="8627" y="0"/>
                    <a:pt x="2623" y="4755"/>
                    <a:pt x="0" y="11568"/>
                  </a:cubicBezTo>
                  <a:lnTo>
                    <a:pt x="31274" y="11568"/>
                  </a:lnTo>
                  <a:cubicBezTo>
                    <a:pt x="28627" y="4755"/>
                    <a:pt x="22622" y="0"/>
                    <a:pt x="15637"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a:off x="2436875" y="2862400"/>
              <a:ext cx="554550" cy="553900"/>
            </a:xfrm>
            <a:custGeom>
              <a:rect b="b" l="l" r="r" t="t"/>
              <a:pathLst>
                <a:path extrusionOk="0" h="22156" w="22182">
                  <a:moveTo>
                    <a:pt x="11103" y="0"/>
                  </a:moveTo>
                  <a:cubicBezTo>
                    <a:pt x="4976" y="0"/>
                    <a:pt x="1" y="4951"/>
                    <a:pt x="1" y="11078"/>
                  </a:cubicBezTo>
                  <a:cubicBezTo>
                    <a:pt x="1" y="17205"/>
                    <a:pt x="4976" y="22156"/>
                    <a:pt x="11103" y="22156"/>
                  </a:cubicBezTo>
                  <a:cubicBezTo>
                    <a:pt x="17206" y="22156"/>
                    <a:pt x="22181" y="17205"/>
                    <a:pt x="22181" y="11078"/>
                  </a:cubicBezTo>
                  <a:cubicBezTo>
                    <a:pt x="22181" y="4951"/>
                    <a:pt x="17206" y="0"/>
                    <a:pt x="11103" y="0"/>
                  </a:cubicBezTo>
                  <a:close/>
                </a:path>
              </a:pathLst>
            </a:custGeom>
            <a:gradFill>
              <a:gsLst>
                <a:gs pos="0">
                  <a:srgbClr val="EDBB85"/>
                </a:gs>
                <a:gs pos="100000">
                  <a:srgbClr val="E08D7A"/>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a:off x="4618775" y="2862400"/>
              <a:ext cx="553925" cy="553900"/>
            </a:xfrm>
            <a:custGeom>
              <a:rect b="b" l="l" r="r" t="t"/>
              <a:pathLst>
                <a:path extrusionOk="0" h="22156" w="22157">
                  <a:moveTo>
                    <a:pt x="11079" y="0"/>
                  </a:moveTo>
                  <a:cubicBezTo>
                    <a:pt x="4951" y="0"/>
                    <a:pt x="1" y="4951"/>
                    <a:pt x="1" y="11078"/>
                  </a:cubicBezTo>
                  <a:cubicBezTo>
                    <a:pt x="1" y="17205"/>
                    <a:pt x="4951" y="22156"/>
                    <a:pt x="11079" y="22156"/>
                  </a:cubicBezTo>
                  <a:cubicBezTo>
                    <a:pt x="17206" y="22156"/>
                    <a:pt x="22157" y="17205"/>
                    <a:pt x="22157" y="11078"/>
                  </a:cubicBezTo>
                  <a:cubicBezTo>
                    <a:pt x="22157" y="4951"/>
                    <a:pt x="17206" y="0"/>
                    <a:pt x="11079" y="0"/>
                  </a:cubicBezTo>
                  <a:close/>
                </a:path>
              </a:pathLst>
            </a:custGeom>
            <a:gradFill>
              <a:gsLst>
                <a:gs pos="0">
                  <a:srgbClr val="EDBB85"/>
                </a:gs>
                <a:gs pos="100000">
                  <a:srgbClr val="E08D7A"/>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36"/>
          <p:cNvGrpSpPr/>
          <p:nvPr/>
        </p:nvGrpSpPr>
        <p:grpSpPr>
          <a:xfrm>
            <a:off x="2061041" y="2103465"/>
            <a:ext cx="659164" cy="659164"/>
            <a:chOff x="6959676" y="1708053"/>
            <a:chExt cx="708245" cy="708245"/>
          </a:xfrm>
        </p:grpSpPr>
        <p:sp>
          <p:nvSpPr>
            <p:cNvPr id="511" name="Google Shape;511;p36"/>
            <p:cNvSpPr/>
            <p:nvPr/>
          </p:nvSpPr>
          <p:spPr>
            <a:xfrm>
              <a:off x="6959676" y="1708053"/>
              <a:ext cx="708245" cy="708245"/>
            </a:xfrm>
            <a:custGeom>
              <a:rect b="b" l="l" r="r" t="t"/>
              <a:pathLst>
                <a:path extrusionOk="0" h="208768" w="208768">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gradFill>
              <a:gsLst>
                <a:gs pos="0">
                  <a:srgbClr val="F4F7F7"/>
                </a:gs>
                <a:gs pos="100000">
                  <a:srgbClr val="97CECD"/>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36"/>
            <p:cNvGrpSpPr/>
            <p:nvPr/>
          </p:nvGrpSpPr>
          <p:grpSpPr>
            <a:xfrm>
              <a:off x="7097206" y="1849647"/>
              <a:ext cx="433194" cy="425070"/>
              <a:chOff x="1190625" y="287050"/>
              <a:chExt cx="5219200" cy="5121325"/>
            </a:xfrm>
          </p:grpSpPr>
          <p:sp>
            <p:nvSpPr>
              <p:cNvPr id="513" name="Google Shape;513;p36"/>
              <p:cNvSpPr/>
              <p:nvPr/>
            </p:nvSpPr>
            <p:spPr>
              <a:xfrm>
                <a:off x="1523325" y="1307225"/>
                <a:ext cx="4553775" cy="2546825"/>
              </a:xfrm>
              <a:custGeom>
                <a:rect b="b" l="l" r="r" t="t"/>
                <a:pathLst>
                  <a:path extrusionOk="0" h="101873" w="182151">
                    <a:moveTo>
                      <a:pt x="91076" y="1"/>
                    </a:moveTo>
                    <a:lnTo>
                      <a:pt x="1" y="26227"/>
                    </a:lnTo>
                    <a:lnTo>
                      <a:pt x="1" y="40775"/>
                    </a:lnTo>
                    <a:lnTo>
                      <a:pt x="1" y="97893"/>
                    </a:lnTo>
                    <a:lnTo>
                      <a:pt x="94990" y="101872"/>
                    </a:lnTo>
                    <a:lnTo>
                      <a:pt x="182150" y="97893"/>
                    </a:lnTo>
                    <a:lnTo>
                      <a:pt x="182150" y="40775"/>
                    </a:lnTo>
                    <a:lnTo>
                      <a:pt x="182150" y="25444"/>
                    </a:lnTo>
                    <a:lnTo>
                      <a:pt x="91076" y="1"/>
                    </a:lnTo>
                    <a:close/>
                  </a:path>
                </a:pathLst>
              </a:custGeom>
              <a:gradFill>
                <a:gsLst>
                  <a:gs pos="0">
                    <a:srgbClr val="EDBB85"/>
                  </a:gs>
                  <a:gs pos="100000">
                    <a:srgbClr val="E08D7A"/>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a:off x="1910700" y="1722325"/>
                <a:ext cx="325400" cy="2032225"/>
              </a:xfrm>
              <a:custGeom>
                <a:rect b="b" l="l" r="r" t="t"/>
                <a:pathLst>
                  <a:path extrusionOk="0" h="81289" w="13016">
                    <a:moveTo>
                      <a:pt x="0" y="0"/>
                    </a:moveTo>
                    <a:lnTo>
                      <a:pt x="0" y="81289"/>
                    </a:lnTo>
                    <a:lnTo>
                      <a:pt x="13016" y="81289"/>
                    </a:lnTo>
                    <a:lnTo>
                      <a:pt x="13016" y="0"/>
                    </a:ln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4283800" y="1722325"/>
                <a:ext cx="324575" cy="2032225"/>
              </a:xfrm>
              <a:custGeom>
                <a:rect b="b" l="l" r="r" t="t"/>
                <a:pathLst>
                  <a:path extrusionOk="0" h="81289" w="12983">
                    <a:moveTo>
                      <a:pt x="0" y="0"/>
                    </a:moveTo>
                    <a:lnTo>
                      <a:pt x="0" y="81289"/>
                    </a:lnTo>
                    <a:lnTo>
                      <a:pt x="12983" y="81289"/>
                    </a:lnTo>
                    <a:lnTo>
                      <a:pt x="12983" y="0"/>
                    </a:ln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a:off x="5427125" y="1722325"/>
                <a:ext cx="325400" cy="2032225"/>
              </a:xfrm>
              <a:custGeom>
                <a:rect b="b" l="l" r="r" t="t"/>
                <a:pathLst>
                  <a:path extrusionOk="0" h="81289" w="13016">
                    <a:moveTo>
                      <a:pt x="0" y="0"/>
                    </a:moveTo>
                    <a:lnTo>
                      <a:pt x="0" y="81289"/>
                    </a:lnTo>
                    <a:lnTo>
                      <a:pt x="13016" y="81289"/>
                    </a:lnTo>
                    <a:lnTo>
                      <a:pt x="13016" y="0"/>
                    </a:ln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a:off x="1190625" y="2787350"/>
                <a:ext cx="5219200" cy="324600"/>
              </a:xfrm>
              <a:custGeom>
                <a:rect b="b" l="l" r="r" t="t"/>
                <a:pathLst>
                  <a:path extrusionOk="0" h="12984" w="208768">
                    <a:moveTo>
                      <a:pt x="6491" y="1"/>
                    </a:moveTo>
                    <a:cubicBezTo>
                      <a:pt x="2903" y="1"/>
                      <a:pt x="0" y="2904"/>
                      <a:pt x="0" y="6492"/>
                    </a:cubicBezTo>
                    <a:cubicBezTo>
                      <a:pt x="0" y="10080"/>
                      <a:pt x="2903" y="12983"/>
                      <a:pt x="6491" y="12983"/>
                    </a:cubicBezTo>
                    <a:lnTo>
                      <a:pt x="202276" y="12983"/>
                    </a:lnTo>
                    <a:cubicBezTo>
                      <a:pt x="205864" y="12983"/>
                      <a:pt x="208767" y="10080"/>
                      <a:pt x="208767" y="6492"/>
                    </a:cubicBezTo>
                    <a:cubicBezTo>
                      <a:pt x="208767" y="2904"/>
                      <a:pt x="205864" y="1"/>
                      <a:pt x="202276" y="1"/>
                    </a:cubicBez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a:off x="2630775" y="2569625"/>
                <a:ext cx="944375" cy="1348025"/>
              </a:xfrm>
              <a:custGeom>
                <a:rect b="b" l="l" r="r" t="t"/>
                <a:pathLst>
                  <a:path extrusionOk="0" h="53921" w="37775">
                    <a:moveTo>
                      <a:pt x="1" y="0"/>
                    </a:moveTo>
                    <a:lnTo>
                      <a:pt x="1" y="53921"/>
                    </a:lnTo>
                    <a:lnTo>
                      <a:pt x="37774" y="53921"/>
                    </a:lnTo>
                    <a:lnTo>
                      <a:pt x="37774" y="0"/>
                    </a:lnTo>
                    <a:close/>
                  </a:path>
                </a:pathLst>
              </a:custGeom>
              <a:gradFill>
                <a:gsLst>
                  <a:gs pos="0">
                    <a:srgbClr val="3A434E"/>
                  </a:gs>
                  <a:gs pos="100000">
                    <a:srgbClr val="002A2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p:nvPr/>
            </p:nvSpPr>
            <p:spPr>
              <a:xfrm>
                <a:off x="1523325" y="3917625"/>
                <a:ext cx="324600" cy="1490750"/>
              </a:xfrm>
              <a:custGeom>
                <a:rect b="b" l="l" r="r" t="t"/>
                <a:pathLst>
                  <a:path extrusionOk="0" h="59630" w="12984">
                    <a:moveTo>
                      <a:pt x="1" y="1"/>
                    </a:moveTo>
                    <a:lnTo>
                      <a:pt x="1" y="59630"/>
                    </a:lnTo>
                    <a:lnTo>
                      <a:pt x="12984" y="59630"/>
                    </a:lnTo>
                    <a:lnTo>
                      <a:pt x="12984"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p:nvPr/>
            </p:nvSpPr>
            <p:spPr>
              <a:xfrm>
                <a:off x="2630775" y="4348225"/>
                <a:ext cx="944375" cy="325400"/>
              </a:xfrm>
              <a:custGeom>
                <a:rect b="b" l="l" r="r" t="t"/>
                <a:pathLst>
                  <a:path extrusionOk="0" h="13016" w="37775">
                    <a:moveTo>
                      <a:pt x="1" y="0"/>
                    </a:moveTo>
                    <a:lnTo>
                      <a:pt x="1" y="13015"/>
                    </a:lnTo>
                    <a:lnTo>
                      <a:pt x="37774" y="13015"/>
                    </a:lnTo>
                    <a:lnTo>
                      <a:pt x="37774" y="0"/>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p:nvPr/>
            </p:nvSpPr>
            <p:spPr>
              <a:xfrm>
                <a:off x="2630775" y="4950050"/>
                <a:ext cx="944375" cy="325400"/>
              </a:xfrm>
              <a:custGeom>
                <a:rect b="b" l="l" r="r" t="t"/>
                <a:pathLst>
                  <a:path extrusionOk="0" h="13016" w="37775">
                    <a:moveTo>
                      <a:pt x="1" y="1"/>
                    </a:moveTo>
                    <a:lnTo>
                      <a:pt x="1" y="13016"/>
                    </a:lnTo>
                    <a:lnTo>
                      <a:pt x="37774" y="13016"/>
                    </a:lnTo>
                    <a:lnTo>
                      <a:pt x="37774"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a:off x="2468500" y="3917625"/>
                <a:ext cx="324600" cy="1490750"/>
              </a:xfrm>
              <a:custGeom>
                <a:rect b="b" l="l" r="r" t="t"/>
                <a:pathLst>
                  <a:path extrusionOk="0" h="59630" w="12984">
                    <a:moveTo>
                      <a:pt x="0" y="1"/>
                    </a:moveTo>
                    <a:lnTo>
                      <a:pt x="0" y="59630"/>
                    </a:lnTo>
                    <a:lnTo>
                      <a:pt x="12983" y="59630"/>
                    </a:lnTo>
                    <a:lnTo>
                      <a:pt x="12983"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a:off x="3412850" y="3917625"/>
                <a:ext cx="325400" cy="1490750"/>
              </a:xfrm>
              <a:custGeom>
                <a:rect b="b" l="l" r="r" t="t"/>
                <a:pathLst>
                  <a:path extrusionOk="0" h="59630" w="13016">
                    <a:moveTo>
                      <a:pt x="0" y="1"/>
                    </a:moveTo>
                    <a:lnTo>
                      <a:pt x="0" y="59630"/>
                    </a:lnTo>
                    <a:lnTo>
                      <a:pt x="13015" y="59630"/>
                    </a:lnTo>
                    <a:lnTo>
                      <a:pt x="13015"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a:off x="5752500" y="3917625"/>
                <a:ext cx="324600" cy="1490750"/>
              </a:xfrm>
              <a:custGeom>
                <a:rect b="b" l="l" r="r" t="t"/>
                <a:pathLst>
                  <a:path extrusionOk="0" h="59630" w="12984">
                    <a:moveTo>
                      <a:pt x="1" y="1"/>
                    </a:moveTo>
                    <a:lnTo>
                      <a:pt x="1" y="59630"/>
                    </a:lnTo>
                    <a:lnTo>
                      <a:pt x="12983" y="59630"/>
                    </a:lnTo>
                    <a:lnTo>
                      <a:pt x="12983"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p:nvPr/>
            </p:nvSpPr>
            <p:spPr>
              <a:xfrm>
                <a:off x="1190625" y="3754525"/>
                <a:ext cx="5219200" cy="325425"/>
              </a:xfrm>
              <a:custGeom>
                <a:rect b="b" l="l" r="r" t="t"/>
                <a:pathLst>
                  <a:path extrusionOk="0" h="13017" w="208768">
                    <a:moveTo>
                      <a:pt x="6491" y="1"/>
                    </a:moveTo>
                    <a:cubicBezTo>
                      <a:pt x="2903" y="1"/>
                      <a:pt x="0" y="2937"/>
                      <a:pt x="0" y="6525"/>
                    </a:cubicBezTo>
                    <a:cubicBezTo>
                      <a:pt x="0" y="10113"/>
                      <a:pt x="2903" y="13016"/>
                      <a:pt x="6491" y="13016"/>
                    </a:cubicBezTo>
                    <a:lnTo>
                      <a:pt x="202276" y="13016"/>
                    </a:lnTo>
                    <a:cubicBezTo>
                      <a:pt x="205864" y="13016"/>
                      <a:pt x="208767" y="10113"/>
                      <a:pt x="208767" y="6525"/>
                    </a:cubicBezTo>
                    <a:cubicBezTo>
                      <a:pt x="208767" y="2937"/>
                      <a:pt x="205864" y="1"/>
                      <a:pt x="202276" y="1"/>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
              <p:cNvSpPr/>
              <p:nvPr/>
            </p:nvSpPr>
            <p:spPr>
              <a:xfrm>
                <a:off x="1295800" y="287050"/>
                <a:ext cx="5008825" cy="2039575"/>
              </a:xfrm>
              <a:custGeom>
                <a:rect b="b" l="l" r="r" t="t"/>
                <a:pathLst>
                  <a:path extrusionOk="0" h="81583" w="200353">
                    <a:moveTo>
                      <a:pt x="100177" y="0"/>
                    </a:moveTo>
                    <a:cubicBezTo>
                      <a:pt x="95569" y="0"/>
                      <a:pt x="90961" y="620"/>
                      <a:pt x="86476" y="1860"/>
                    </a:cubicBezTo>
                    <a:cubicBezTo>
                      <a:pt x="8156" y="23519"/>
                      <a:pt x="1" y="72482"/>
                      <a:pt x="1" y="72482"/>
                    </a:cubicBezTo>
                    <a:cubicBezTo>
                      <a:pt x="1" y="77505"/>
                      <a:pt x="4078" y="81582"/>
                      <a:pt x="9102" y="81582"/>
                    </a:cubicBezTo>
                    <a:cubicBezTo>
                      <a:pt x="14125" y="81582"/>
                      <a:pt x="18203" y="77505"/>
                      <a:pt x="18203" y="72482"/>
                    </a:cubicBezTo>
                    <a:cubicBezTo>
                      <a:pt x="18203" y="77505"/>
                      <a:pt x="22280" y="81582"/>
                      <a:pt x="27304" y="81582"/>
                    </a:cubicBezTo>
                    <a:cubicBezTo>
                      <a:pt x="32360" y="81582"/>
                      <a:pt x="36437" y="77505"/>
                      <a:pt x="36437" y="72482"/>
                    </a:cubicBezTo>
                    <a:cubicBezTo>
                      <a:pt x="36437" y="77505"/>
                      <a:pt x="40515" y="81582"/>
                      <a:pt x="45538" y="81582"/>
                    </a:cubicBezTo>
                    <a:cubicBezTo>
                      <a:pt x="50562" y="81582"/>
                      <a:pt x="54639" y="77505"/>
                      <a:pt x="54639" y="72482"/>
                    </a:cubicBezTo>
                    <a:cubicBezTo>
                      <a:pt x="54639" y="77505"/>
                      <a:pt x="58717" y="81582"/>
                      <a:pt x="63740" y="81582"/>
                    </a:cubicBezTo>
                    <a:cubicBezTo>
                      <a:pt x="68764" y="81582"/>
                      <a:pt x="72841" y="77505"/>
                      <a:pt x="72841" y="72482"/>
                    </a:cubicBezTo>
                    <a:cubicBezTo>
                      <a:pt x="72841" y="77505"/>
                      <a:pt x="76919" y="81582"/>
                      <a:pt x="81975" y="81582"/>
                    </a:cubicBezTo>
                    <a:cubicBezTo>
                      <a:pt x="86998" y="81582"/>
                      <a:pt x="91076" y="77505"/>
                      <a:pt x="91076" y="72482"/>
                    </a:cubicBezTo>
                    <a:cubicBezTo>
                      <a:pt x="91076" y="77505"/>
                      <a:pt x="95153" y="81582"/>
                      <a:pt x="100177" y="81582"/>
                    </a:cubicBezTo>
                    <a:cubicBezTo>
                      <a:pt x="105200" y="81582"/>
                      <a:pt x="109278" y="77505"/>
                      <a:pt x="109278" y="72482"/>
                    </a:cubicBezTo>
                    <a:cubicBezTo>
                      <a:pt x="109278" y="77505"/>
                      <a:pt x="113355" y="81582"/>
                      <a:pt x="118378" y="81582"/>
                    </a:cubicBezTo>
                    <a:cubicBezTo>
                      <a:pt x="123435" y="81582"/>
                      <a:pt x="127512" y="77505"/>
                      <a:pt x="127512" y="72482"/>
                    </a:cubicBezTo>
                    <a:cubicBezTo>
                      <a:pt x="127512" y="77505"/>
                      <a:pt x="131589" y="81582"/>
                      <a:pt x="136613" y="81582"/>
                    </a:cubicBezTo>
                    <a:cubicBezTo>
                      <a:pt x="141636" y="81582"/>
                      <a:pt x="145714" y="77505"/>
                      <a:pt x="145714" y="72482"/>
                    </a:cubicBezTo>
                    <a:cubicBezTo>
                      <a:pt x="145714" y="77505"/>
                      <a:pt x="149791" y="81582"/>
                      <a:pt x="154815" y="81582"/>
                    </a:cubicBezTo>
                    <a:cubicBezTo>
                      <a:pt x="159838" y="81582"/>
                      <a:pt x="163916" y="77505"/>
                      <a:pt x="163916" y="72482"/>
                    </a:cubicBezTo>
                    <a:cubicBezTo>
                      <a:pt x="163916" y="77505"/>
                      <a:pt x="167993" y="81582"/>
                      <a:pt x="173049" y="81582"/>
                    </a:cubicBezTo>
                    <a:cubicBezTo>
                      <a:pt x="178073" y="81582"/>
                      <a:pt x="182150" y="77505"/>
                      <a:pt x="182150" y="72482"/>
                    </a:cubicBezTo>
                    <a:cubicBezTo>
                      <a:pt x="182150" y="77505"/>
                      <a:pt x="186228" y="81582"/>
                      <a:pt x="191251" y="81582"/>
                    </a:cubicBezTo>
                    <a:cubicBezTo>
                      <a:pt x="196275" y="81582"/>
                      <a:pt x="200352" y="77505"/>
                      <a:pt x="200352" y="72482"/>
                    </a:cubicBezTo>
                    <a:cubicBezTo>
                      <a:pt x="200352" y="72482"/>
                      <a:pt x="192197" y="23519"/>
                      <a:pt x="113877" y="1860"/>
                    </a:cubicBezTo>
                    <a:cubicBezTo>
                      <a:pt x="109392" y="620"/>
                      <a:pt x="104784" y="0"/>
                      <a:pt x="100177"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 name="Google Shape;527;p36"/>
          <p:cNvGrpSpPr/>
          <p:nvPr/>
        </p:nvGrpSpPr>
        <p:grpSpPr>
          <a:xfrm>
            <a:off x="908090" y="2111124"/>
            <a:ext cx="643610" cy="643610"/>
            <a:chOff x="1190625" y="238125"/>
            <a:chExt cx="5228350" cy="5228350"/>
          </a:xfrm>
        </p:grpSpPr>
        <p:sp>
          <p:nvSpPr>
            <p:cNvPr id="528" name="Google Shape;528;p36"/>
            <p:cNvSpPr/>
            <p:nvPr/>
          </p:nvSpPr>
          <p:spPr>
            <a:xfrm>
              <a:off x="1190625" y="238125"/>
              <a:ext cx="5228350" cy="5228350"/>
            </a:xfrm>
            <a:custGeom>
              <a:rect b="b" l="l" r="r" t="t"/>
              <a:pathLst>
                <a:path extrusionOk="0" h="209134" w="209134">
                  <a:moveTo>
                    <a:pt x="104579" y="0"/>
                  </a:moveTo>
                  <a:cubicBezTo>
                    <a:pt x="46812" y="0"/>
                    <a:pt x="0" y="46812"/>
                    <a:pt x="0" y="104579"/>
                  </a:cubicBezTo>
                  <a:cubicBezTo>
                    <a:pt x="0" y="162322"/>
                    <a:pt x="46812" y="209133"/>
                    <a:pt x="104579" y="209133"/>
                  </a:cubicBezTo>
                  <a:cubicBezTo>
                    <a:pt x="162322" y="209133"/>
                    <a:pt x="209133" y="162322"/>
                    <a:pt x="209133" y="104579"/>
                  </a:cubicBezTo>
                  <a:cubicBezTo>
                    <a:pt x="209133" y="46812"/>
                    <a:pt x="162322" y="0"/>
                    <a:pt x="104579" y="0"/>
                  </a:cubicBezTo>
                  <a:close/>
                </a:path>
              </a:pathLst>
            </a:custGeom>
            <a:gradFill>
              <a:gsLst>
                <a:gs pos="0">
                  <a:srgbClr val="F4F7F7"/>
                </a:gs>
                <a:gs pos="100000">
                  <a:srgbClr val="97CECD"/>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p:nvPr/>
          </p:nvSpPr>
          <p:spPr>
            <a:xfrm>
              <a:off x="3656800" y="1912675"/>
              <a:ext cx="295975" cy="547175"/>
            </a:xfrm>
            <a:custGeom>
              <a:rect b="b" l="l" r="r" t="t"/>
              <a:pathLst>
                <a:path extrusionOk="0" h="21887" w="11839">
                  <a:moveTo>
                    <a:pt x="1" y="0"/>
                  </a:moveTo>
                  <a:lnTo>
                    <a:pt x="1" y="21887"/>
                  </a:lnTo>
                  <a:lnTo>
                    <a:pt x="11839" y="21887"/>
                  </a:lnTo>
                  <a:lnTo>
                    <a:pt x="11839" y="0"/>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6"/>
            <p:cNvSpPr/>
            <p:nvPr/>
          </p:nvSpPr>
          <p:spPr>
            <a:xfrm>
              <a:off x="1583975" y="2459825"/>
              <a:ext cx="2221125" cy="837000"/>
            </a:xfrm>
            <a:custGeom>
              <a:rect b="b" l="l" r="r" t="t"/>
              <a:pathLst>
                <a:path extrusionOk="0" h="33480" w="88845">
                  <a:moveTo>
                    <a:pt x="1" y="1"/>
                  </a:moveTo>
                  <a:lnTo>
                    <a:pt x="10417" y="21961"/>
                  </a:lnTo>
                  <a:lnTo>
                    <a:pt x="88845" y="33480"/>
                  </a:lnTo>
                  <a:lnTo>
                    <a:pt x="79041" y="8187"/>
                  </a:lnTo>
                  <a:lnTo>
                    <a:pt x="12868" y="6226"/>
                  </a:lnTo>
                  <a:lnTo>
                    <a:pt x="1"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6"/>
            <p:cNvSpPr/>
            <p:nvPr/>
          </p:nvSpPr>
          <p:spPr>
            <a:xfrm>
              <a:off x="3805075" y="2459825"/>
              <a:ext cx="2221150" cy="837000"/>
            </a:xfrm>
            <a:custGeom>
              <a:rect b="b" l="l" r="r" t="t"/>
              <a:pathLst>
                <a:path extrusionOk="0" h="33480" w="88846">
                  <a:moveTo>
                    <a:pt x="88845" y="1"/>
                  </a:moveTo>
                  <a:lnTo>
                    <a:pt x="75978" y="6226"/>
                  </a:lnTo>
                  <a:lnTo>
                    <a:pt x="9804" y="8187"/>
                  </a:lnTo>
                  <a:lnTo>
                    <a:pt x="1" y="33480"/>
                  </a:lnTo>
                  <a:lnTo>
                    <a:pt x="78429" y="21961"/>
                  </a:lnTo>
                  <a:lnTo>
                    <a:pt x="88845"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6"/>
            <p:cNvSpPr/>
            <p:nvPr/>
          </p:nvSpPr>
          <p:spPr>
            <a:xfrm>
              <a:off x="3185025" y="2295625"/>
              <a:ext cx="1239550" cy="1254875"/>
            </a:xfrm>
            <a:custGeom>
              <a:rect b="b" l="l" r="r" t="t"/>
              <a:pathLst>
                <a:path extrusionOk="0" h="50195" w="49582">
                  <a:moveTo>
                    <a:pt x="24803" y="0"/>
                  </a:moveTo>
                  <a:cubicBezTo>
                    <a:pt x="11103" y="0"/>
                    <a:pt x="0" y="12524"/>
                    <a:pt x="0" y="27989"/>
                  </a:cubicBezTo>
                  <a:cubicBezTo>
                    <a:pt x="0" y="43430"/>
                    <a:pt x="11103" y="50194"/>
                    <a:pt x="24803" y="50194"/>
                  </a:cubicBezTo>
                  <a:cubicBezTo>
                    <a:pt x="38479" y="50194"/>
                    <a:pt x="49581" y="43430"/>
                    <a:pt x="49581" y="27989"/>
                  </a:cubicBezTo>
                  <a:cubicBezTo>
                    <a:pt x="49581" y="12524"/>
                    <a:pt x="38479" y="0"/>
                    <a:pt x="24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p:nvPr/>
          </p:nvSpPr>
          <p:spPr>
            <a:xfrm>
              <a:off x="3414175" y="2491700"/>
              <a:ext cx="781850" cy="289225"/>
            </a:xfrm>
            <a:custGeom>
              <a:rect b="b" l="l" r="r" t="t"/>
              <a:pathLst>
                <a:path extrusionOk="0" h="11569" w="31274">
                  <a:moveTo>
                    <a:pt x="15637" y="0"/>
                  </a:moveTo>
                  <a:cubicBezTo>
                    <a:pt x="8627" y="0"/>
                    <a:pt x="2623" y="4755"/>
                    <a:pt x="0" y="11568"/>
                  </a:cubicBezTo>
                  <a:lnTo>
                    <a:pt x="31274" y="11568"/>
                  </a:lnTo>
                  <a:cubicBezTo>
                    <a:pt x="28627" y="4755"/>
                    <a:pt x="22622" y="0"/>
                    <a:pt x="15637"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6"/>
            <p:cNvSpPr/>
            <p:nvPr/>
          </p:nvSpPr>
          <p:spPr>
            <a:xfrm>
              <a:off x="2436875" y="2862400"/>
              <a:ext cx="554550" cy="553900"/>
            </a:xfrm>
            <a:custGeom>
              <a:rect b="b" l="l" r="r" t="t"/>
              <a:pathLst>
                <a:path extrusionOk="0" h="22156" w="22182">
                  <a:moveTo>
                    <a:pt x="11103" y="0"/>
                  </a:moveTo>
                  <a:cubicBezTo>
                    <a:pt x="4976" y="0"/>
                    <a:pt x="1" y="4951"/>
                    <a:pt x="1" y="11078"/>
                  </a:cubicBezTo>
                  <a:cubicBezTo>
                    <a:pt x="1" y="17205"/>
                    <a:pt x="4976" y="22156"/>
                    <a:pt x="11103" y="22156"/>
                  </a:cubicBezTo>
                  <a:cubicBezTo>
                    <a:pt x="17206" y="22156"/>
                    <a:pt x="22181" y="17205"/>
                    <a:pt x="22181" y="11078"/>
                  </a:cubicBezTo>
                  <a:cubicBezTo>
                    <a:pt x="22181" y="4951"/>
                    <a:pt x="17206" y="0"/>
                    <a:pt x="11103" y="0"/>
                  </a:cubicBezTo>
                  <a:close/>
                </a:path>
              </a:pathLst>
            </a:custGeom>
            <a:gradFill>
              <a:gsLst>
                <a:gs pos="0">
                  <a:srgbClr val="EDBB85"/>
                </a:gs>
                <a:gs pos="100000">
                  <a:srgbClr val="E08D7A"/>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6"/>
            <p:cNvSpPr/>
            <p:nvPr/>
          </p:nvSpPr>
          <p:spPr>
            <a:xfrm>
              <a:off x="4618775" y="2862400"/>
              <a:ext cx="553925" cy="553900"/>
            </a:xfrm>
            <a:custGeom>
              <a:rect b="b" l="l" r="r" t="t"/>
              <a:pathLst>
                <a:path extrusionOk="0" h="22156" w="22157">
                  <a:moveTo>
                    <a:pt x="11079" y="0"/>
                  </a:moveTo>
                  <a:cubicBezTo>
                    <a:pt x="4951" y="0"/>
                    <a:pt x="1" y="4951"/>
                    <a:pt x="1" y="11078"/>
                  </a:cubicBezTo>
                  <a:cubicBezTo>
                    <a:pt x="1" y="17205"/>
                    <a:pt x="4951" y="22156"/>
                    <a:pt x="11079" y="22156"/>
                  </a:cubicBezTo>
                  <a:cubicBezTo>
                    <a:pt x="17206" y="22156"/>
                    <a:pt x="22157" y="17205"/>
                    <a:pt x="22157" y="11078"/>
                  </a:cubicBezTo>
                  <a:cubicBezTo>
                    <a:pt x="22157" y="4951"/>
                    <a:pt x="17206" y="0"/>
                    <a:pt x="11079" y="0"/>
                  </a:cubicBezTo>
                  <a:close/>
                </a:path>
              </a:pathLst>
            </a:custGeom>
            <a:gradFill>
              <a:gsLst>
                <a:gs pos="0">
                  <a:srgbClr val="EDBB85"/>
                </a:gs>
                <a:gs pos="100000">
                  <a:srgbClr val="E08D7A"/>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36"/>
          <p:cNvSpPr txBox="1"/>
          <p:nvPr>
            <p:ph idx="1" type="subTitle"/>
          </p:nvPr>
        </p:nvSpPr>
        <p:spPr>
          <a:xfrm>
            <a:off x="4676050" y="891063"/>
            <a:ext cx="3147900" cy="5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(1) stemming, (2) lemmatization, and (3) lowercase</a:t>
            </a:r>
            <a:endParaRPr/>
          </a:p>
          <a:p>
            <a:pPr indent="0" lvl="0" marL="0" rtl="0" algn="l">
              <a:spcBef>
                <a:spcPts val="0"/>
              </a:spcBef>
              <a:spcAft>
                <a:spcPts val="0"/>
              </a:spcAft>
              <a:buNone/>
            </a:pPr>
            <a:r>
              <a:t/>
            </a:r>
            <a:endParaRPr/>
          </a:p>
        </p:txBody>
      </p:sp>
      <p:sp>
        <p:nvSpPr>
          <p:cNvPr id="537" name="Google Shape;537;p36"/>
          <p:cNvSpPr txBox="1"/>
          <p:nvPr>
            <p:ph idx="2" type="subTitle"/>
          </p:nvPr>
        </p:nvSpPr>
        <p:spPr>
          <a:xfrm>
            <a:off x="4676050" y="2356088"/>
            <a:ext cx="3147900" cy="5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Split strings of text into smaller pieces</a:t>
            </a:r>
            <a:endParaRPr/>
          </a:p>
          <a:p>
            <a:pPr indent="0" lvl="0" marL="0" rtl="0" algn="l">
              <a:spcBef>
                <a:spcPts val="0"/>
              </a:spcBef>
              <a:spcAft>
                <a:spcPts val="0"/>
              </a:spcAft>
              <a:buNone/>
            </a:pPr>
            <a:r>
              <a:t/>
            </a:r>
            <a:endParaRPr/>
          </a:p>
        </p:txBody>
      </p:sp>
      <p:sp>
        <p:nvSpPr>
          <p:cNvPr id="538" name="Google Shape;538;p36"/>
          <p:cNvSpPr txBox="1"/>
          <p:nvPr>
            <p:ph idx="3" type="subTitle"/>
          </p:nvPr>
        </p:nvSpPr>
        <p:spPr>
          <a:xfrm>
            <a:off x="4676050" y="3821113"/>
            <a:ext cx="3147900" cy="5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Remove stopwords</a:t>
            </a:r>
            <a:endParaRPr/>
          </a:p>
        </p:txBody>
      </p:sp>
      <p:sp>
        <p:nvSpPr>
          <p:cNvPr id="539" name="Google Shape;539;p36"/>
          <p:cNvSpPr txBox="1"/>
          <p:nvPr>
            <p:ph idx="4" type="subTitle"/>
          </p:nvPr>
        </p:nvSpPr>
        <p:spPr>
          <a:xfrm>
            <a:off x="4676050" y="679488"/>
            <a:ext cx="2942100" cy="34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Normalization</a:t>
            </a:r>
            <a:endParaRPr/>
          </a:p>
        </p:txBody>
      </p:sp>
      <p:sp>
        <p:nvSpPr>
          <p:cNvPr id="540" name="Google Shape;540;p36"/>
          <p:cNvSpPr txBox="1"/>
          <p:nvPr>
            <p:ph idx="5" type="subTitle"/>
          </p:nvPr>
        </p:nvSpPr>
        <p:spPr>
          <a:xfrm>
            <a:off x="4676050" y="2144513"/>
            <a:ext cx="2942100" cy="34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Tokenization</a:t>
            </a:r>
            <a:endParaRPr/>
          </a:p>
        </p:txBody>
      </p:sp>
      <p:sp>
        <p:nvSpPr>
          <p:cNvPr id="541" name="Google Shape;541;p36"/>
          <p:cNvSpPr txBox="1"/>
          <p:nvPr>
            <p:ph idx="6" type="subTitle"/>
          </p:nvPr>
        </p:nvSpPr>
        <p:spPr>
          <a:xfrm>
            <a:off x="4676050" y="3609688"/>
            <a:ext cx="2942100" cy="34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Stopwords</a:t>
            </a:r>
            <a:endParaRPr/>
          </a:p>
        </p:txBody>
      </p:sp>
      <p:sp>
        <p:nvSpPr>
          <p:cNvPr id="542" name="Google Shape;542;p36"/>
          <p:cNvSpPr txBox="1"/>
          <p:nvPr>
            <p:ph type="ctrTitle"/>
          </p:nvPr>
        </p:nvSpPr>
        <p:spPr>
          <a:xfrm rot="5400594">
            <a:off x="6962954" y="2299449"/>
            <a:ext cx="34704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OUR PLANS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7"/>
          <p:cNvSpPr txBox="1"/>
          <p:nvPr>
            <p:ph type="ctrTitle"/>
          </p:nvPr>
        </p:nvSpPr>
        <p:spPr>
          <a:xfrm rot="5400594">
            <a:off x="6962954" y="2299449"/>
            <a:ext cx="34704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8" name="Google Shape;548;p37"/>
          <p:cNvPicPr preferRelativeResize="0"/>
          <p:nvPr/>
        </p:nvPicPr>
        <p:blipFill>
          <a:blip r:embed="rId3">
            <a:alphaModFix/>
          </a:blip>
          <a:stretch>
            <a:fillRect/>
          </a:stretch>
        </p:blipFill>
        <p:spPr>
          <a:xfrm>
            <a:off x="2207125" y="344000"/>
            <a:ext cx="2076900" cy="4455475"/>
          </a:xfrm>
          <a:prstGeom prst="rect">
            <a:avLst/>
          </a:prstGeom>
          <a:noFill/>
          <a:ln>
            <a:noFill/>
          </a:ln>
        </p:spPr>
      </p:pic>
      <p:pic>
        <p:nvPicPr>
          <p:cNvPr id="549" name="Google Shape;549;p37"/>
          <p:cNvPicPr preferRelativeResize="0"/>
          <p:nvPr/>
        </p:nvPicPr>
        <p:blipFill>
          <a:blip r:embed="rId4">
            <a:alphaModFix/>
          </a:blip>
          <a:stretch>
            <a:fillRect/>
          </a:stretch>
        </p:blipFill>
        <p:spPr>
          <a:xfrm>
            <a:off x="4284025" y="344575"/>
            <a:ext cx="4447502" cy="4455475"/>
          </a:xfrm>
          <a:prstGeom prst="rect">
            <a:avLst/>
          </a:prstGeom>
          <a:noFill/>
          <a:ln>
            <a:noFill/>
          </a:ln>
        </p:spPr>
      </p:pic>
      <p:sp>
        <p:nvSpPr>
          <p:cNvPr id="550" name="Google Shape;550;p37"/>
          <p:cNvSpPr txBox="1"/>
          <p:nvPr/>
        </p:nvSpPr>
        <p:spPr>
          <a:xfrm>
            <a:off x="483450" y="940075"/>
            <a:ext cx="966900" cy="7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bel"/>
                <a:ea typeface="Abel"/>
                <a:cs typeface="Abel"/>
                <a:sym typeface="Abel"/>
              </a:rPr>
              <a:t>Word Count</a:t>
            </a:r>
            <a:endParaRPr>
              <a:latin typeface="Abel"/>
              <a:ea typeface="Abel"/>
              <a:cs typeface="Abel"/>
              <a:sym typeface="Abel"/>
            </a:endParaRPr>
          </a:p>
          <a:p>
            <a:pPr indent="0" lvl="0" marL="0" rtl="0" algn="ctr">
              <a:spcBef>
                <a:spcPts val="0"/>
              </a:spcBef>
              <a:spcAft>
                <a:spcPts val="0"/>
              </a:spcAft>
              <a:buNone/>
            </a:pPr>
            <a:r>
              <a:rPr lang="es">
                <a:latin typeface="Abel"/>
                <a:ea typeface="Abel"/>
                <a:cs typeface="Abel"/>
                <a:sym typeface="Abel"/>
              </a:rPr>
              <a:t>&amp;</a:t>
            </a:r>
            <a:endParaRPr>
              <a:latin typeface="Abel"/>
              <a:ea typeface="Abel"/>
              <a:cs typeface="Abel"/>
              <a:sym typeface="Abel"/>
            </a:endParaRPr>
          </a:p>
          <a:p>
            <a:pPr indent="0" lvl="0" marL="0" rtl="0" algn="l">
              <a:spcBef>
                <a:spcPts val="0"/>
              </a:spcBef>
              <a:spcAft>
                <a:spcPts val="0"/>
              </a:spcAft>
              <a:buNone/>
            </a:pPr>
            <a:r>
              <a:rPr lang="es">
                <a:latin typeface="Abel"/>
                <a:ea typeface="Abel"/>
                <a:cs typeface="Abel"/>
                <a:sym typeface="Abel"/>
              </a:rPr>
              <a:t>Word Cloud</a:t>
            </a:r>
            <a:endParaRPr>
              <a:latin typeface="Abel"/>
              <a:ea typeface="Abel"/>
              <a:cs typeface="Abel"/>
              <a:sym typeface="Abe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554" name="Shape 554"/>
        <p:cNvGrpSpPr/>
        <p:nvPr/>
      </p:nvGrpSpPr>
      <p:grpSpPr>
        <a:xfrm>
          <a:off x="0" y="0"/>
          <a:ext cx="0" cy="0"/>
          <a:chOff x="0" y="0"/>
          <a:chExt cx="0" cy="0"/>
        </a:xfrm>
      </p:grpSpPr>
      <p:pic>
        <p:nvPicPr>
          <p:cNvPr id="555" name="Google Shape;555;p38"/>
          <p:cNvPicPr preferRelativeResize="0"/>
          <p:nvPr/>
        </p:nvPicPr>
        <p:blipFill rotWithShape="1">
          <a:blip r:embed="rId3">
            <a:alphaModFix/>
          </a:blip>
          <a:srcRect b="14690" l="8943" r="34880" t="9780"/>
          <a:stretch/>
        </p:blipFill>
        <p:spPr>
          <a:xfrm flipH="1">
            <a:off x="0" y="0"/>
            <a:ext cx="6801120" cy="5143500"/>
          </a:xfrm>
          <a:prstGeom prst="rect">
            <a:avLst/>
          </a:prstGeom>
          <a:noFill/>
          <a:ln>
            <a:noFill/>
          </a:ln>
        </p:spPr>
      </p:pic>
      <p:sp>
        <p:nvSpPr>
          <p:cNvPr id="556" name="Google Shape;556;p38"/>
          <p:cNvSpPr txBox="1"/>
          <p:nvPr>
            <p:ph type="ctrTitle"/>
          </p:nvPr>
        </p:nvSpPr>
        <p:spPr>
          <a:xfrm flipH="1">
            <a:off x="2600900" y="1622975"/>
            <a:ext cx="5607000" cy="178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Modeling</a:t>
            </a:r>
            <a:endParaRPr/>
          </a:p>
        </p:txBody>
      </p:sp>
      <p:sp>
        <p:nvSpPr>
          <p:cNvPr id="557" name="Google Shape;557;p38"/>
          <p:cNvSpPr txBox="1"/>
          <p:nvPr>
            <p:ph idx="2" type="title"/>
          </p:nvPr>
        </p:nvSpPr>
        <p:spPr>
          <a:xfrm>
            <a:off x="5438609" y="259700"/>
            <a:ext cx="2769300" cy="155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561" name="Shape 561"/>
        <p:cNvGrpSpPr/>
        <p:nvPr/>
      </p:nvGrpSpPr>
      <p:grpSpPr>
        <a:xfrm>
          <a:off x="0" y="0"/>
          <a:ext cx="0" cy="0"/>
          <a:chOff x="0" y="0"/>
          <a:chExt cx="0" cy="0"/>
        </a:xfrm>
      </p:grpSpPr>
      <p:sp>
        <p:nvSpPr>
          <p:cNvPr id="562" name="Google Shape;562;p39"/>
          <p:cNvSpPr/>
          <p:nvPr/>
        </p:nvSpPr>
        <p:spPr>
          <a:xfrm rot="10800000">
            <a:off x="0" y="39"/>
            <a:ext cx="5198291" cy="2231286"/>
          </a:xfrm>
          <a:custGeom>
            <a:rect b="b" l="l" r="r" t="t"/>
            <a:pathLst>
              <a:path extrusionOk="0" h="14280" w="33268">
                <a:moveTo>
                  <a:pt x="33268" y="0"/>
                </a:moveTo>
                <a:cubicBezTo>
                  <a:pt x="24039" y="7015"/>
                  <a:pt x="8200" y="1310"/>
                  <a:pt x="1840" y="10008"/>
                </a:cubicBezTo>
                <a:cubicBezTo>
                  <a:pt x="905" y="11287"/>
                  <a:pt x="281" y="12721"/>
                  <a:pt x="0" y="14280"/>
                </a:cubicBezTo>
                <a:lnTo>
                  <a:pt x="33268" y="14280"/>
                </a:lnTo>
                <a:lnTo>
                  <a:pt x="33268" y="0"/>
                </a:lnTo>
                <a:close/>
              </a:path>
            </a:pathLst>
          </a:custGeom>
          <a:gradFill>
            <a:gsLst>
              <a:gs pos="0">
                <a:srgbClr val="EDBB85"/>
              </a:gs>
              <a:gs pos="100000">
                <a:srgbClr val="E08D7A"/>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3" name="Google Shape;563;p39"/>
          <p:cNvPicPr preferRelativeResize="0"/>
          <p:nvPr/>
        </p:nvPicPr>
        <p:blipFill rotWithShape="1">
          <a:blip r:embed="rId3">
            <a:alphaModFix/>
          </a:blip>
          <a:srcRect b="41220" l="23894" r="19174" t="24525"/>
          <a:stretch/>
        </p:blipFill>
        <p:spPr>
          <a:xfrm flipH="1">
            <a:off x="0" y="50"/>
            <a:ext cx="5198300" cy="1759258"/>
          </a:xfrm>
          <a:prstGeom prst="rect">
            <a:avLst/>
          </a:prstGeom>
          <a:noFill/>
          <a:ln>
            <a:noFill/>
          </a:ln>
        </p:spPr>
      </p:pic>
      <p:sp>
        <p:nvSpPr>
          <p:cNvPr id="564" name="Google Shape;564;p39"/>
          <p:cNvSpPr txBox="1"/>
          <p:nvPr>
            <p:ph idx="2" type="subTitle"/>
          </p:nvPr>
        </p:nvSpPr>
        <p:spPr>
          <a:xfrm>
            <a:off x="501175" y="1993075"/>
            <a:ext cx="4346100" cy="21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t>NLTK </a:t>
            </a:r>
            <a:r>
              <a:rPr lang="es" sz="1200"/>
              <a:t>(t</a:t>
            </a:r>
            <a:r>
              <a:rPr lang="es" sz="1200"/>
              <a:t>he Natural Language Toolkit): a suite of libraries and programs for symbolic and statistical natural language processing (NLP).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s" sz="1200"/>
              <a:t>Feedback</a:t>
            </a:r>
            <a:r>
              <a:rPr lang="es" sz="1200"/>
              <a:t>: </a:t>
            </a:r>
            <a:br>
              <a:rPr lang="es" sz="1200"/>
            </a:br>
            <a:r>
              <a:rPr lang="es" sz="1200"/>
              <a:t>1. Remove stopwords easily.</a:t>
            </a:r>
            <a:endParaRPr sz="1200"/>
          </a:p>
          <a:p>
            <a:pPr indent="0" lvl="0" marL="0" rtl="0" algn="l">
              <a:spcBef>
                <a:spcPts val="0"/>
              </a:spcBef>
              <a:spcAft>
                <a:spcPts val="0"/>
              </a:spcAft>
              <a:buNone/>
            </a:pPr>
            <a:r>
              <a:rPr lang="es" sz="1200"/>
              <a:t>2. Fast.</a:t>
            </a:r>
            <a:endParaRPr sz="1200"/>
          </a:p>
          <a:p>
            <a:pPr indent="0" lvl="0" marL="0" rtl="0" algn="l">
              <a:spcBef>
                <a:spcPts val="0"/>
              </a:spcBef>
              <a:spcAft>
                <a:spcPts val="0"/>
              </a:spcAft>
              <a:buNone/>
            </a:pPr>
            <a:r>
              <a:rPr lang="es" sz="1200"/>
              <a:t>---</a:t>
            </a:r>
            <a:endParaRPr sz="1200"/>
          </a:p>
          <a:p>
            <a:pPr indent="0" lvl="0" marL="0" rtl="0" algn="l">
              <a:spcBef>
                <a:spcPts val="0"/>
              </a:spcBef>
              <a:spcAft>
                <a:spcPts val="0"/>
              </a:spcAft>
              <a:buNone/>
            </a:pPr>
            <a:r>
              <a:rPr lang="es" sz="1200"/>
              <a:t>3. Not accurate.</a:t>
            </a:r>
            <a:endParaRPr sz="1200"/>
          </a:p>
          <a:p>
            <a:pPr indent="0" lvl="0" marL="0" rtl="0" algn="l">
              <a:spcBef>
                <a:spcPts val="0"/>
              </a:spcBef>
              <a:spcAft>
                <a:spcPts val="0"/>
              </a:spcAft>
              <a:buNone/>
            </a:pPr>
            <a:r>
              <a:rPr lang="es" sz="1200"/>
              <a:t>4. Doesn't remove some common words like "hotel", results look very similar.</a:t>
            </a:r>
            <a:endParaRPr sz="1200"/>
          </a:p>
        </p:txBody>
      </p:sp>
      <p:sp>
        <p:nvSpPr>
          <p:cNvPr id="565" name="Google Shape;565;p39"/>
          <p:cNvSpPr txBox="1"/>
          <p:nvPr>
            <p:ph idx="4" type="subTitle"/>
          </p:nvPr>
        </p:nvSpPr>
        <p:spPr>
          <a:xfrm>
            <a:off x="5635775" y="415025"/>
            <a:ext cx="28836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TRY 1: Find common words</a:t>
            </a:r>
            <a:endParaRPr sz="1800"/>
          </a:p>
        </p:txBody>
      </p:sp>
      <p:pic>
        <p:nvPicPr>
          <p:cNvPr id="566" name="Google Shape;566;p39"/>
          <p:cNvPicPr preferRelativeResize="0"/>
          <p:nvPr/>
        </p:nvPicPr>
        <p:blipFill>
          <a:blip r:embed="rId4">
            <a:alphaModFix/>
          </a:blip>
          <a:stretch>
            <a:fillRect/>
          </a:stretch>
        </p:blipFill>
        <p:spPr>
          <a:xfrm>
            <a:off x="5293212" y="971150"/>
            <a:ext cx="3568775" cy="3884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134" name="Shape 134"/>
        <p:cNvGrpSpPr/>
        <p:nvPr/>
      </p:nvGrpSpPr>
      <p:grpSpPr>
        <a:xfrm>
          <a:off x="0" y="0"/>
          <a:ext cx="0" cy="0"/>
          <a:chOff x="0" y="0"/>
          <a:chExt cx="0" cy="0"/>
        </a:xfrm>
      </p:grpSpPr>
      <p:sp>
        <p:nvSpPr>
          <p:cNvPr id="135" name="Google Shape;135;p22"/>
          <p:cNvSpPr txBox="1"/>
          <p:nvPr>
            <p:ph idx="15" type="ctrTitle"/>
          </p:nvPr>
        </p:nvSpPr>
        <p:spPr>
          <a:xfrm rot="-5399406">
            <a:off x="-1051596" y="2299449"/>
            <a:ext cx="34704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TABLE OF CONTENTS</a:t>
            </a:r>
            <a:endParaRPr/>
          </a:p>
        </p:txBody>
      </p:sp>
      <p:pic>
        <p:nvPicPr>
          <p:cNvPr id="136" name="Google Shape;136;p22"/>
          <p:cNvPicPr preferRelativeResize="0"/>
          <p:nvPr/>
        </p:nvPicPr>
        <p:blipFill rotWithShape="1">
          <a:blip r:embed="rId3">
            <a:alphaModFix/>
          </a:blip>
          <a:srcRect b="22947" l="29888" r="0" t="482"/>
          <a:stretch/>
        </p:blipFill>
        <p:spPr>
          <a:xfrm>
            <a:off x="2916175" y="7"/>
            <a:ext cx="6264998" cy="3848799"/>
          </a:xfrm>
          <a:prstGeom prst="rect">
            <a:avLst/>
          </a:prstGeom>
          <a:noFill/>
          <a:ln>
            <a:noFill/>
          </a:ln>
        </p:spPr>
      </p:pic>
      <p:sp>
        <p:nvSpPr>
          <p:cNvPr id="137" name="Google Shape;137;p22"/>
          <p:cNvSpPr txBox="1"/>
          <p:nvPr>
            <p:ph type="title"/>
          </p:nvPr>
        </p:nvSpPr>
        <p:spPr>
          <a:xfrm>
            <a:off x="1791550" y="2601600"/>
            <a:ext cx="1416900" cy="5952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D16676"/>
                </a:solidFill>
              </a:rPr>
              <a:t>01</a:t>
            </a:r>
            <a:endParaRPr>
              <a:solidFill>
                <a:srgbClr val="D16676"/>
              </a:solidFill>
            </a:endParaRPr>
          </a:p>
        </p:txBody>
      </p:sp>
      <p:sp>
        <p:nvSpPr>
          <p:cNvPr id="138" name="Google Shape;138;p22"/>
          <p:cNvSpPr txBox="1"/>
          <p:nvPr>
            <p:ph idx="1" type="subTitle"/>
          </p:nvPr>
        </p:nvSpPr>
        <p:spPr>
          <a:xfrm>
            <a:off x="594200" y="2887325"/>
            <a:ext cx="1350300" cy="595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BUSINESS UNDERSTANDING</a:t>
            </a:r>
            <a:endParaRPr/>
          </a:p>
        </p:txBody>
      </p:sp>
      <p:sp>
        <p:nvSpPr>
          <p:cNvPr id="139" name="Google Shape;139;p22"/>
          <p:cNvSpPr txBox="1"/>
          <p:nvPr>
            <p:ph idx="2" type="title"/>
          </p:nvPr>
        </p:nvSpPr>
        <p:spPr>
          <a:xfrm>
            <a:off x="3707650" y="2601600"/>
            <a:ext cx="1416900" cy="5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D16676"/>
                </a:solidFill>
              </a:rPr>
              <a:t>02</a:t>
            </a:r>
            <a:endParaRPr>
              <a:solidFill>
                <a:srgbClr val="D16676"/>
              </a:solidFill>
            </a:endParaRPr>
          </a:p>
        </p:txBody>
      </p:sp>
      <p:sp>
        <p:nvSpPr>
          <p:cNvPr id="140" name="Google Shape;140;p22"/>
          <p:cNvSpPr txBox="1"/>
          <p:nvPr>
            <p:ph idx="3" type="subTitle"/>
          </p:nvPr>
        </p:nvSpPr>
        <p:spPr>
          <a:xfrm>
            <a:off x="956150" y="3552650"/>
            <a:ext cx="1350300" cy="33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sp>
        <p:nvSpPr>
          <p:cNvPr id="141" name="Google Shape;141;p22"/>
          <p:cNvSpPr txBox="1"/>
          <p:nvPr>
            <p:ph idx="4" type="title"/>
          </p:nvPr>
        </p:nvSpPr>
        <p:spPr>
          <a:xfrm>
            <a:off x="5689675" y="2601600"/>
            <a:ext cx="1416900" cy="5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D16676"/>
                </a:solidFill>
              </a:rPr>
              <a:t>03</a:t>
            </a:r>
            <a:endParaRPr>
              <a:solidFill>
                <a:srgbClr val="D16676"/>
              </a:solidFill>
            </a:endParaRPr>
          </a:p>
        </p:txBody>
      </p:sp>
      <p:sp>
        <p:nvSpPr>
          <p:cNvPr id="142" name="Google Shape;142;p22"/>
          <p:cNvSpPr txBox="1"/>
          <p:nvPr>
            <p:ph idx="5" type="subTitle"/>
          </p:nvPr>
        </p:nvSpPr>
        <p:spPr>
          <a:xfrm>
            <a:off x="2433800" y="2855675"/>
            <a:ext cx="1350300" cy="595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DATA UNDERSTANDING</a:t>
            </a:r>
            <a:endParaRPr/>
          </a:p>
        </p:txBody>
      </p:sp>
      <p:sp>
        <p:nvSpPr>
          <p:cNvPr id="143" name="Google Shape;143;p22"/>
          <p:cNvSpPr txBox="1"/>
          <p:nvPr>
            <p:ph idx="7" type="subTitle"/>
          </p:nvPr>
        </p:nvSpPr>
        <p:spPr>
          <a:xfrm>
            <a:off x="3208450" y="3552650"/>
            <a:ext cx="1154100" cy="33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sp>
        <p:nvSpPr>
          <p:cNvPr id="144" name="Google Shape;144;p22"/>
          <p:cNvSpPr txBox="1"/>
          <p:nvPr>
            <p:ph idx="8" type="title"/>
          </p:nvPr>
        </p:nvSpPr>
        <p:spPr>
          <a:xfrm>
            <a:off x="7383600" y="2601600"/>
            <a:ext cx="1350300" cy="5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D16676"/>
                </a:solidFill>
              </a:rPr>
              <a:t>0</a:t>
            </a:r>
            <a:r>
              <a:rPr lang="es"/>
              <a:t>4</a:t>
            </a:r>
            <a:endParaRPr>
              <a:solidFill>
                <a:srgbClr val="D16676"/>
              </a:solidFill>
            </a:endParaRPr>
          </a:p>
        </p:txBody>
      </p:sp>
      <p:sp>
        <p:nvSpPr>
          <p:cNvPr id="145" name="Google Shape;145;p22"/>
          <p:cNvSpPr txBox="1"/>
          <p:nvPr>
            <p:ph idx="9" type="subTitle"/>
          </p:nvPr>
        </p:nvSpPr>
        <p:spPr>
          <a:xfrm>
            <a:off x="4611325" y="2887325"/>
            <a:ext cx="1109400" cy="531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DATA PREPARATION</a:t>
            </a:r>
            <a:endParaRPr/>
          </a:p>
        </p:txBody>
      </p:sp>
      <p:sp>
        <p:nvSpPr>
          <p:cNvPr id="146" name="Google Shape;146;p22"/>
          <p:cNvSpPr txBox="1"/>
          <p:nvPr>
            <p:ph idx="14" type="subTitle"/>
          </p:nvPr>
        </p:nvSpPr>
        <p:spPr>
          <a:xfrm>
            <a:off x="4926400" y="3552650"/>
            <a:ext cx="1109400" cy="33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sp>
        <p:nvSpPr>
          <p:cNvPr id="147" name="Google Shape;147;p22"/>
          <p:cNvSpPr txBox="1"/>
          <p:nvPr>
            <p:ph idx="1" type="subTitle"/>
          </p:nvPr>
        </p:nvSpPr>
        <p:spPr>
          <a:xfrm>
            <a:off x="6035800" y="2855675"/>
            <a:ext cx="1350300" cy="595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MODELING</a:t>
            </a:r>
            <a:endParaRPr/>
          </a:p>
        </p:txBody>
      </p:sp>
      <p:sp>
        <p:nvSpPr>
          <p:cNvPr id="148" name="Google Shape;148;p22"/>
          <p:cNvSpPr txBox="1"/>
          <p:nvPr>
            <p:ph idx="1" type="subTitle"/>
          </p:nvPr>
        </p:nvSpPr>
        <p:spPr>
          <a:xfrm>
            <a:off x="6941625" y="3552650"/>
            <a:ext cx="1350300" cy="33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570" name="Shape 570"/>
        <p:cNvGrpSpPr/>
        <p:nvPr/>
      </p:nvGrpSpPr>
      <p:grpSpPr>
        <a:xfrm>
          <a:off x="0" y="0"/>
          <a:ext cx="0" cy="0"/>
          <a:chOff x="0" y="0"/>
          <a:chExt cx="0" cy="0"/>
        </a:xfrm>
      </p:grpSpPr>
      <p:sp>
        <p:nvSpPr>
          <p:cNvPr id="571" name="Google Shape;571;p40"/>
          <p:cNvSpPr/>
          <p:nvPr/>
        </p:nvSpPr>
        <p:spPr>
          <a:xfrm rot="10800000">
            <a:off x="0" y="39"/>
            <a:ext cx="5198291" cy="2231286"/>
          </a:xfrm>
          <a:custGeom>
            <a:rect b="b" l="l" r="r" t="t"/>
            <a:pathLst>
              <a:path extrusionOk="0" h="14280" w="33268">
                <a:moveTo>
                  <a:pt x="33268" y="0"/>
                </a:moveTo>
                <a:cubicBezTo>
                  <a:pt x="24039" y="7015"/>
                  <a:pt x="8200" y="1310"/>
                  <a:pt x="1840" y="10008"/>
                </a:cubicBezTo>
                <a:cubicBezTo>
                  <a:pt x="905" y="11287"/>
                  <a:pt x="281" y="12721"/>
                  <a:pt x="0" y="14280"/>
                </a:cubicBezTo>
                <a:lnTo>
                  <a:pt x="33268" y="14280"/>
                </a:lnTo>
                <a:lnTo>
                  <a:pt x="33268" y="0"/>
                </a:lnTo>
                <a:close/>
              </a:path>
            </a:pathLst>
          </a:custGeom>
          <a:gradFill>
            <a:gsLst>
              <a:gs pos="0">
                <a:srgbClr val="EDBB85"/>
              </a:gs>
              <a:gs pos="100000">
                <a:srgbClr val="E08D7A"/>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40"/>
          <p:cNvPicPr preferRelativeResize="0"/>
          <p:nvPr/>
        </p:nvPicPr>
        <p:blipFill rotWithShape="1">
          <a:blip r:embed="rId3">
            <a:alphaModFix/>
          </a:blip>
          <a:srcRect b="41220" l="23894" r="19174" t="24525"/>
          <a:stretch/>
        </p:blipFill>
        <p:spPr>
          <a:xfrm flipH="1">
            <a:off x="0" y="50"/>
            <a:ext cx="5198300" cy="1759258"/>
          </a:xfrm>
          <a:prstGeom prst="rect">
            <a:avLst/>
          </a:prstGeom>
          <a:noFill/>
          <a:ln>
            <a:noFill/>
          </a:ln>
        </p:spPr>
      </p:pic>
      <p:sp>
        <p:nvSpPr>
          <p:cNvPr id="573" name="Google Shape;573;p40"/>
          <p:cNvSpPr txBox="1"/>
          <p:nvPr>
            <p:ph idx="4" type="subTitle"/>
          </p:nvPr>
        </p:nvSpPr>
        <p:spPr>
          <a:xfrm>
            <a:off x="5438688" y="415025"/>
            <a:ext cx="32778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TRY 2: Improve common words</a:t>
            </a:r>
            <a:endParaRPr sz="1800"/>
          </a:p>
        </p:txBody>
      </p:sp>
      <p:pic>
        <p:nvPicPr>
          <p:cNvPr id="574" name="Google Shape;574;p40"/>
          <p:cNvPicPr preferRelativeResize="0"/>
          <p:nvPr/>
        </p:nvPicPr>
        <p:blipFill>
          <a:blip r:embed="rId4">
            <a:alphaModFix/>
          </a:blip>
          <a:stretch>
            <a:fillRect/>
          </a:stretch>
        </p:blipFill>
        <p:spPr>
          <a:xfrm>
            <a:off x="5257141" y="1266925"/>
            <a:ext cx="3640909" cy="3636041"/>
          </a:xfrm>
          <a:prstGeom prst="rect">
            <a:avLst/>
          </a:prstGeom>
          <a:noFill/>
          <a:ln>
            <a:noFill/>
          </a:ln>
        </p:spPr>
      </p:pic>
      <p:pic>
        <p:nvPicPr>
          <p:cNvPr id="575" name="Google Shape;575;p40"/>
          <p:cNvPicPr preferRelativeResize="0"/>
          <p:nvPr/>
        </p:nvPicPr>
        <p:blipFill>
          <a:blip r:embed="rId5">
            <a:alphaModFix/>
          </a:blip>
          <a:stretch>
            <a:fillRect/>
          </a:stretch>
        </p:blipFill>
        <p:spPr>
          <a:xfrm>
            <a:off x="908225" y="1266925"/>
            <a:ext cx="3591878" cy="3636050"/>
          </a:xfrm>
          <a:prstGeom prst="rect">
            <a:avLst/>
          </a:prstGeom>
          <a:noFill/>
          <a:ln>
            <a:noFill/>
          </a:ln>
        </p:spPr>
      </p:pic>
      <p:cxnSp>
        <p:nvCxnSpPr>
          <p:cNvPr id="576" name="Google Shape;576;p40"/>
          <p:cNvCxnSpPr/>
          <p:nvPr/>
        </p:nvCxnSpPr>
        <p:spPr>
          <a:xfrm flipH="1" rot="10800000">
            <a:off x="1330850" y="2788575"/>
            <a:ext cx="443700" cy="18000"/>
          </a:xfrm>
          <a:prstGeom prst="straightConnector1">
            <a:avLst/>
          </a:prstGeom>
          <a:noFill/>
          <a:ln cap="flat" cmpd="sng" w="9525">
            <a:solidFill>
              <a:schemeClr val="dk2"/>
            </a:solidFill>
            <a:prstDash val="solid"/>
            <a:round/>
            <a:headEnd len="med" w="med" type="none"/>
            <a:tailEnd len="med" w="med" type="none"/>
          </a:ln>
        </p:spPr>
      </p:cxnSp>
      <p:cxnSp>
        <p:nvCxnSpPr>
          <p:cNvPr id="577" name="Google Shape;577;p40"/>
          <p:cNvCxnSpPr/>
          <p:nvPr/>
        </p:nvCxnSpPr>
        <p:spPr>
          <a:xfrm flipH="1" rot="10800000">
            <a:off x="5576925" y="2942225"/>
            <a:ext cx="480000" cy="27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581" name="Shape 581"/>
        <p:cNvGrpSpPr/>
        <p:nvPr/>
      </p:nvGrpSpPr>
      <p:grpSpPr>
        <a:xfrm>
          <a:off x="0" y="0"/>
          <a:ext cx="0" cy="0"/>
          <a:chOff x="0" y="0"/>
          <a:chExt cx="0" cy="0"/>
        </a:xfrm>
      </p:grpSpPr>
      <p:sp>
        <p:nvSpPr>
          <p:cNvPr id="582" name="Google Shape;582;p41"/>
          <p:cNvSpPr/>
          <p:nvPr/>
        </p:nvSpPr>
        <p:spPr>
          <a:xfrm rot="10800000">
            <a:off x="0" y="39"/>
            <a:ext cx="5198291" cy="2231286"/>
          </a:xfrm>
          <a:custGeom>
            <a:rect b="b" l="l" r="r" t="t"/>
            <a:pathLst>
              <a:path extrusionOk="0" h="14280" w="33268">
                <a:moveTo>
                  <a:pt x="33268" y="0"/>
                </a:moveTo>
                <a:cubicBezTo>
                  <a:pt x="24039" y="7015"/>
                  <a:pt x="8200" y="1310"/>
                  <a:pt x="1840" y="10008"/>
                </a:cubicBezTo>
                <a:cubicBezTo>
                  <a:pt x="905" y="11287"/>
                  <a:pt x="281" y="12721"/>
                  <a:pt x="0" y="14280"/>
                </a:cubicBezTo>
                <a:lnTo>
                  <a:pt x="33268" y="14280"/>
                </a:lnTo>
                <a:lnTo>
                  <a:pt x="33268" y="0"/>
                </a:lnTo>
                <a:close/>
              </a:path>
            </a:pathLst>
          </a:custGeom>
          <a:gradFill>
            <a:gsLst>
              <a:gs pos="0">
                <a:srgbClr val="EDBB85"/>
              </a:gs>
              <a:gs pos="100000">
                <a:srgbClr val="E08D7A"/>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41"/>
          <p:cNvPicPr preferRelativeResize="0"/>
          <p:nvPr/>
        </p:nvPicPr>
        <p:blipFill rotWithShape="1">
          <a:blip r:embed="rId3">
            <a:alphaModFix/>
          </a:blip>
          <a:srcRect b="41220" l="23894" r="19174" t="24525"/>
          <a:stretch/>
        </p:blipFill>
        <p:spPr>
          <a:xfrm flipH="1">
            <a:off x="0" y="50"/>
            <a:ext cx="5198300" cy="1759258"/>
          </a:xfrm>
          <a:prstGeom prst="rect">
            <a:avLst/>
          </a:prstGeom>
          <a:noFill/>
          <a:ln>
            <a:noFill/>
          </a:ln>
        </p:spPr>
      </p:pic>
      <p:sp>
        <p:nvSpPr>
          <p:cNvPr id="584" name="Google Shape;584;p41"/>
          <p:cNvSpPr txBox="1"/>
          <p:nvPr>
            <p:ph idx="2" type="subTitle"/>
          </p:nvPr>
        </p:nvSpPr>
        <p:spPr>
          <a:xfrm>
            <a:off x="492950" y="2062125"/>
            <a:ext cx="3277800" cy="23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t>Feedback</a:t>
            </a:r>
            <a:r>
              <a:rPr lang="es" sz="12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1. Seems improved, get something useful.</a:t>
            </a:r>
            <a:endParaRPr sz="1200"/>
          </a:p>
          <a:p>
            <a:pPr indent="0" lvl="0" marL="0" rtl="0" algn="l">
              <a:spcBef>
                <a:spcPts val="0"/>
              </a:spcBef>
              <a:spcAft>
                <a:spcPts val="0"/>
              </a:spcAft>
              <a:buNone/>
            </a:pPr>
            <a:r>
              <a:rPr lang="es" sz="1200"/>
              <a:t>---</a:t>
            </a:r>
            <a:endParaRPr sz="1200"/>
          </a:p>
          <a:p>
            <a:pPr indent="0" lvl="0" marL="0" rtl="0" algn="l">
              <a:spcBef>
                <a:spcPts val="0"/>
              </a:spcBef>
              <a:spcAft>
                <a:spcPts val="0"/>
              </a:spcAft>
              <a:buNone/>
            </a:pPr>
            <a:r>
              <a:rPr lang="es" sz="1200"/>
              <a:t>2. Can't produce n-grams in the same time, e.g. 'great location' and 'good room service' can't be displayed at the same time.</a:t>
            </a:r>
            <a:endParaRPr sz="1200"/>
          </a:p>
          <a:p>
            <a:pPr indent="0" lvl="0" marL="0" rtl="0" algn="l">
              <a:spcBef>
                <a:spcPts val="0"/>
              </a:spcBef>
              <a:spcAft>
                <a:spcPts val="0"/>
              </a:spcAft>
              <a:buNone/>
            </a:pPr>
            <a:r>
              <a:rPr lang="es" sz="1200"/>
              <a:t>3. Some useless words like 'san juan' and 'punta cana' are included, should try to remove them. </a:t>
            </a:r>
            <a:endParaRPr sz="1200"/>
          </a:p>
          <a:p>
            <a:pPr indent="0" lvl="0" marL="0" rtl="0" algn="l">
              <a:spcBef>
                <a:spcPts val="0"/>
              </a:spcBef>
              <a:spcAft>
                <a:spcPts val="0"/>
              </a:spcAft>
              <a:buNone/>
            </a:pPr>
            <a:r>
              <a:t/>
            </a:r>
            <a:endParaRPr sz="1200"/>
          </a:p>
        </p:txBody>
      </p:sp>
      <p:sp>
        <p:nvSpPr>
          <p:cNvPr id="585" name="Google Shape;585;p41"/>
          <p:cNvSpPr txBox="1"/>
          <p:nvPr>
            <p:ph idx="4" type="subTitle"/>
          </p:nvPr>
        </p:nvSpPr>
        <p:spPr>
          <a:xfrm>
            <a:off x="5438688" y="415025"/>
            <a:ext cx="32778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TRY 2: Improve common words</a:t>
            </a:r>
            <a:endParaRPr sz="1800"/>
          </a:p>
        </p:txBody>
      </p:sp>
      <p:pic>
        <p:nvPicPr>
          <p:cNvPr id="586" name="Google Shape;586;p41"/>
          <p:cNvPicPr preferRelativeResize="0"/>
          <p:nvPr/>
        </p:nvPicPr>
        <p:blipFill>
          <a:blip r:embed="rId4">
            <a:alphaModFix/>
          </a:blip>
          <a:stretch>
            <a:fillRect/>
          </a:stretch>
        </p:blipFill>
        <p:spPr>
          <a:xfrm>
            <a:off x="4013125" y="1064325"/>
            <a:ext cx="5024824" cy="3733599"/>
          </a:xfrm>
          <a:prstGeom prst="rect">
            <a:avLst/>
          </a:prstGeom>
          <a:noFill/>
          <a:ln>
            <a:noFill/>
          </a:ln>
        </p:spPr>
      </p:pic>
      <p:cxnSp>
        <p:nvCxnSpPr>
          <p:cNvPr id="587" name="Google Shape;587;p41"/>
          <p:cNvCxnSpPr/>
          <p:nvPr/>
        </p:nvCxnSpPr>
        <p:spPr>
          <a:xfrm flipH="1" rot="10800000">
            <a:off x="6274050" y="2127475"/>
            <a:ext cx="742500" cy="363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41"/>
          <p:cNvCxnSpPr/>
          <p:nvPr/>
        </p:nvCxnSpPr>
        <p:spPr>
          <a:xfrm flipH="1" rot="10800000">
            <a:off x="7297100" y="1792700"/>
            <a:ext cx="678900" cy="18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592" name="Shape 592"/>
        <p:cNvGrpSpPr/>
        <p:nvPr/>
      </p:nvGrpSpPr>
      <p:grpSpPr>
        <a:xfrm>
          <a:off x="0" y="0"/>
          <a:ext cx="0" cy="0"/>
          <a:chOff x="0" y="0"/>
          <a:chExt cx="0" cy="0"/>
        </a:xfrm>
      </p:grpSpPr>
      <p:sp>
        <p:nvSpPr>
          <p:cNvPr id="593" name="Google Shape;593;p42"/>
          <p:cNvSpPr/>
          <p:nvPr/>
        </p:nvSpPr>
        <p:spPr>
          <a:xfrm rot="10800000">
            <a:off x="0" y="39"/>
            <a:ext cx="5198291" cy="2231286"/>
          </a:xfrm>
          <a:custGeom>
            <a:rect b="b" l="l" r="r" t="t"/>
            <a:pathLst>
              <a:path extrusionOk="0" h="14280" w="33268">
                <a:moveTo>
                  <a:pt x="33268" y="0"/>
                </a:moveTo>
                <a:cubicBezTo>
                  <a:pt x="24039" y="7015"/>
                  <a:pt x="8200" y="1310"/>
                  <a:pt x="1840" y="10008"/>
                </a:cubicBezTo>
                <a:cubicBezTo>
                  <a:pt x="905" y="11287"/>
                  <a:pt x="281" y="12721"/>
                  <a:pt x="0" y="14280"/>
                </a:cubicBezTo>
                <a:lnTo>
                  <a:pt x="33268" y="14280"/>
                </a:lnTo>
                <a:lnTo>
                  <a:pt x="33268" y="0"/>
                </a:lnTo>
                <a:close/>
              </a:path>
            </a:pathLst>
          </a:custGeom>
          <a:gradFill>
            <a:gsLst>
              <a:gs pos="0">
                <a:srgbClr val="EDBB85"/>
              </a:gs>
              <a:gs pos="100000">
                <a:srgbClr val="E08D7A"/>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42"/>
          <p:cNvPicPr preferRelativeResize="0"/>
          <p:nvPr/>
        </p:nvPicPr>
        <p:blipFill rotWithShape="1">
          <a:blip r:embed="rId3">
            <a:alphaModFix/>
          </a:blip>
          <a:srcRect b="41220" l="23894" r="19174" t="24525"/>
          <a:stretch/>
        </p:blipFill>
        <p:spPr>
          <a:xfrm flipH="1">
            <a:off x="0" y="50"/>
            <a:ext cx="5198300" cy="1759258"/>
          </a:xfrm>
          <a:prstGeom prst="rect">
            <a:avLst/>
          </a:prstGeom>
          <a:noFill/>
          <a:ln>
            <a:noFill/>
          </a:ln>
        </p:spPr>
      </p:pic>
      <p:sp>
        <p:nvSpPr>
          <p:cNvPr id="595" name="Google Shape;595;p42"/>
          <p:cNvSpPr txBox="1"/>
          <p:nvPr>
            <p:ph idx="2" type="subTitle"/>
          </p:nvPr>
        </p:nvSpPr>
        <p:spPr>
          <a:xfrm>
            <a:off x="5210700" y="860088"/>
            <a:ext cx="3733800" cy="5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t>Gensim: </a:t>
            </a:r>
            <a:r>
              <a:rPr lang="es" sz="1200"/>
              <a:t>an open-source library for unsupervised topic modeling and natural language processing.</a:t>
            </a:r>
            <a:endParaRPr sz="1200"/>
          </a:p>
          <a:p>
            <a:pPr indent="0" lvl="0" marL="0" rtl="0" algn="l">
              <a:spcBef>
                <a:spcPts val="0"/>
              </a:spcBef>
              <a:spcAft>
                <a:spcPts val="0"/>
              </a:spcAft>
              <a:buNone/>
            </a:pPr>
            <a:r>
              <a:t/>
            </a:r>
            <a:endParaRPr sz="1200"/>
          </a:p>
        </p:txBody>
      </p:sp>
      <p:sp>
        <p:nvSpPr>
          <p:cNvPr id="596" name="Google Shape;596;p42"/>
          <p:cNvSpPr txBox="1"/>
          <p:nvPr>
            <p:ph idx="4" type="subTitle"/>
          </p:nvPr>
        </p:nvSpPr>
        <p:spPr>
          <a:xfrm>
            <a:off x="5438688" y="415025"/>
            <a:ext cx="32778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TRY 3: Get keywords</a:t>
            </a:r>
            <a:endParaRPr sz="1800"/>
          </a:p>
        </p:txBody>
      </p:sp>
      <p:pic>
        <p:nvPicPr>
          <p:cNvPr id="597" name="Google Shape;597;p42"/>
          <p:cNvPicPr preferRelativeResize="0"/>
          <p:nvPr/>
        </p:nvPicPr>
        <p:blipFill>
          <a:blip r:embed="rId4">
            <a:alphaModFix/>
          </a:blip>
          <a:stretch>
            <a:fillRect/>
          </a:stretch>
        </p:blipFill>
        <p:spPr>
          <a:xfrm>
            <a:off x="38450" y="2776150"/>
            <a:ext cx="1781625" cy="2186100"/>
          </a:xfrm>
          <a:prstGeom prst="rect">
            <a:avLst/>
          </a:prstGeom>
          <a:noFill/>
          <a:ln>
            <a:noFill/>
          </a:ln>
        </p:spPr>
      </p:pic>
      <p:pic>
        <p:nvPicPr>
          <p:cNvPr id="598" name="Google Shape;598;p42"/>
          <p:cNvPicPr preferRelativeResize="0"/>
          <p:nvPr/>
        </p:nvPicPr>
        <p:blipFill>
          <a:blip r:embed="rId5">
            <a:alphaModFix/>
          </a:blip>
          <a:stretch>
            <a:fillRect/>
          </a:stretch>
        </p:blipFill>
        <p:spPr>
          <a:xfrm>
            <a:off x="1820075" y="2776150"/>
            <a:ext cx="1755963" cy="2186100"/>
          </a:xfrm>
          <a:prstGeom prst="rect">
            <a:avLst/>
          </a:prstGeom>
          <a:noFill/>
          <a:ln>
            <a:noFill/>
          </a:ln>
        </p:spPr>
      </p:pic>
      <p:pic>
        <p:nvPicPr>
          <p:cNvPr id="599" name="Google Shape;599;p42"/>
          <p:cNvPicPr preferRelativeResize="0"/>
          <p:nvPr/>
        </p:nvPicPr>
        <p:blipFill rotWithShape="1">
          <a:blip r:embed="rId6">
            <a:alphaModFix/>
          </a:blip>
          <a:srcRect b="1632" l="0" r="0" t="0"/>
          <a:stretch/>
        </p:blipFill>
        <p:spPr>
          <a:xfrm>
            <a:off x="3576050" y="2776150"/>
            <a:ext cx="1823074" cy="2186100"/>
          </a:xfrm>
          <a:prstGeom prst="rect">
            <a:avLst/>
          </a:prstGeom>
          <a:noFill/>
          <a:ln>
            <a:noFill/>
          </a:ln>
        </p:spPr>
      </p:pic>
      <p:pic>
        <p:nvPicPr>
          <p:cNvPr id="600" name="Google Shape;600;p42"/>
          <p:cNvPicPr preferRelativeResize="0"/>
          <p:nvPr/>
        </p:nvPicPr>
        <p:blipFill>
          <a:blip r:embed="rId7">
            <a:alphaModFix/>
          </a:blip>
          <a:stretch>
            <a:fillRect/>
          </a:stretch>
        </p:blipFill>
        <p:spPr>
          <a:xfrm>
            <a:off x="5399125" y="2776150"/>
            <a:ext cx="1854101" cy="2186100"/>
          </a:xfrm>
          <a:prstGeom prst="rect">
            <a:avLst/>
          </a:prstGeom>
          <a:noFill/>
          <a:ln>
            <a:noFill/>
          </a:ln>
        </p:spPr>
      </p:pic>
      <p:pic>
        <p:nvPicPr>
          <p:cNvPr id="601" name="Google Shape;601;p42"/>
          <p:cNvPicPr preferRelativeResize="0"/>
          <p:nvPr/>
        </p:nvPicPr>
        <p:blipFill>
          <a:blip r:embed="rId8">
            <a:alphaModFix/>
          </a:blip>
          <a:stretch>
            <a:fillRect/>
          </a:stretch>
        </p:blipFill>
        <p:spPr>
          <a:xfrm>
            <a:off x="7253225" y="2776150"/>
            <a:ext cx="1823075" cy="21866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605" name="Shape 605"/>
        <p:cNvGrpSpPr/>
        <p:nvPr/>
      </p:nvGrpSpPr>
      <p:grpSpPr>
        <a:xfrm>
          <a:off x="0" y="0"/>
          <a:ext cx="0" cy="0"/>
          <a:chOff x="0" y="0"/>
          <a:chExt cx="0" cy="0"/>
        </a:xfrm>
      </p:grpSpPr>
      <p:sp>
        <p:nvSpPr>
          <p:cNvPr id="606" name="Google Shape;606;p43"/>
          <p:cNvSpPr/>
          <p:nvPr/>
        </p:nvSpPr>
        <p:spPr>
          <a:xfrm rot="10800000">
            <a:off x="0" y="39"/>
            <a:ext cx="5198291" cy="2231286"/>
          </a:xfrm>
          <a:custGeom>
            <a:rect b="b" l="l" r="r" t="t"/>
            <a:pathLst>
              <a:path extrusionOk="0" h="14280" w="33268">
                <a:moveTo>
                  <a:pt x="33268" y="0"/>
                </a:moveTo>
                <a:cubicBezTo>
                  <a:pt x="24039" y="7015"/>
                  <a:pt x="8200" y="1310"/>
                  <a:pt x="1840" y="10008"/>
                </a:cubicBezTo>
                <a:cubicBezTo>
                  <a:pt x="905" y="11287"/>
                  <a:pt x="281" y="12721"/>
                  <a:pt x="0" y="14280"/>
                </a:cubicBezTo>
                <a:lnTo>
                  <a:pt x="33268" y="14280"/>
                </a:lnTo>
                <a:lnTo>
                  <a:pt x="33268" y="0"/>
                </a:lnTo>
                <a:close/>
              </a:path>
            </a:pathLst>
          </a:custGeom>
          <a:gradFill>
            <a:gsLst>
              <a:gs pos="0">
                <a:srgbClr val="EDBB85"/>
              </a:gs>
              <a:gs pos="100000">
                <a:srgbClr val="E08D7A"/>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7" name="Google Shape;607;p43"/>
          <p:cNvPicPr preferRelativeResize="0"/>
          <p:nvPr/>
        </p:nvPicPr>
        <p:blipFill rotWithShape="1">
          <a:blip r:embed="rId3">
            <a:alphaModFix/>
          </a:blip>
          <a:srcRect b="41220" l="23894" r="19174" t="24525"/>
          <a:stretch/>
        </p:blipFill>
        <p:spPr>
          <a:xfrm flipH="1">
            <a:off x="0" y="50"/>
            <a:ext cx="5198300" cy="1759258"/>
          </a:xfrm>
          <a:prstGeom prst="rect">
            <a:avLst/>
          </a:prstGeom>
          <a:noFill/>
          <a:ln>
            <a:noFill/>
          </a:ln>
        </p:spPr>
      </p:pic>
      <p:sp>
        <p:nvSpPr>
          <p:cNvPr id="608" name="Google Shape;608;p43"/>
          <p:cNvSpPr txBox="1"/>
          <p:nvPr>
            <p:ph idx="2" type="subTitle"/>
          </p:nvPr>
        </p:nvSpPr>
        <p:spPr>
          <a:xfrm>
            <a:off x="5594825" y="860088"/>
            <a:ext cx="3154800" cy="5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t>Gensim: </a:t>
            </a:r>
            <a:r>
              <a:rPr lang="es" sz="1200"/>
              <a:t>an open-source library for unsupervised topic modeling and natural language processing.</a:t>
            </a:r>
            <a:endParaRPr sz="1200"/>
          </a:p>
          <a:p>
            <a:pPr indent="0" lvl="0" marL="0" rtl="0" algn="l">
              <a:spcBef>
                <a:spcPts val="0"/>
              </a:spcBef>
              <a:spcAft>
                <a:spcPts val="0"/>
              </a:spcAft>
              <a:buNone/>
            </a:pPr>
            <a:r>
              <a:t/>
            </a:r>
            <a:endParaRPr sz="1200"/>
          </a:p>
        </p:txBody>
      </p:sp>
      <p:sp>
        <p:nvSpPr>
          <p:cNvPr id="609" name="Google Shape;609;p43"/>
          <p:cNvSpPr txBox="1"/>
          <p:nvPr>
            <p:ph idx="4" type="subTitle"/>
          </p:nvPr>
        </p:nvSpPr>
        <p:spPr>
          <a:xfrm>
            <a:off x="5438688" y="415025"/>
            <a:ext cx="32778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TRY 3: Get keywords</a:t>
            </a:r>
            <a:endParaRPr sz="1800"/>
          </a:p>
        </p:txBody>
      </p:sp>
      <p:pic>
        <p:nvPicPr>
          <p:cNvPr id="610" name="Google Shape;610;p43"/>
          <p:cNvPicPr preferRelativeResize="0"/>
          <p:nvPr/>
        </p:nvPicPr>
        <p:blipFill>
          <a:blip r:embed="rId4">
            <a:alphaModFix/>
          </a:blip>
          <a:stretch>
            <a:fillRect/>
          </a:stretch>
        </p:blipFill>
        <p:spPr>
          <a:xfrm>
            <a:off x="38450" y="2776150"/>
            <a:ext cx="1781625" cy="2186100"/>
          </a:xfrm>
          <a:prstGeom prst="rect">
            <a:avLst/>
          </a:prstGeom>
          <a:noFill/>
          <a:ln>
            <a:noFill/>
          </a:ln>
        </p:spPr>
      </p:pic>
      <p:pic>
        <p:nvPicPr>
          <p:cNvPr id="611" name="Google Shape;611;p43"/>
          <p:cNvPicPr preferRelativeResize="0"/>
          <p:nvPr/>
        </p:nvPicPr>
        <p:blipFill>
          <a:blip r:embed="rId5">
            <a:alphaModFix/>
          </a:blip>
          <a:stretch>
            <a:fillRect/>
          </a:stretch>
        </p:blipFill>
        <p:spPr>
          <a:xfrm>
            <a:off x="1820075" y="2776150"/>
            <a:ext cx="1755963" cy="2186100"/>
          </a:xfrm>
          <a:prstGeom prst="rect">
            <a:avLst/>
          </a:prstGeom>
          <a:noFill/>
          <a:ln>
            <a:noFill/>
          </a:ln>
        </p:spPr>
      </p:pic>
      <p:pic>
        <p:nvPicPr>
          <p:cNvPr id="612" name="Google Shape;612;p43"/>
          <p:cNvPicPr preferRelativeResize="0"/>
          <p:nvPr/>
        </p:nvPicPr>
        <p:blipFill rotWithShape="1">
          <a:blip r:embed="rId6">
            <a:alphaModFix/>
          </a:blip>
          <a:srcRect b="1632" l="0" r="0" t="0"/>
          <a:stretch/>
        </p:blipFill>
        <p:spPr>
          <a:xfrm>
            <a:off x="3576050" y="2776150"/>
            <a:ext cx="1823074" cy="2186100"/>
          </a:xfrm>
          <a:prstGeom prst="rect">
            <a:avLst/>
          </a:prstGeom>
          <a:noFill/>
          <a:ln>
            <a:noFill/>
          </a:ln>
        </p:spPr>
      </p:pic>
      <p:pic>
        <p:nvPicPr>
          <p:cNvPr id="613" name="Google Shape;613;p43"/>
          <p:cNvPicPr preferRelativeResize="0"/>
          <p:nvPr/>
        </p:nvPicPr>
        <p:blipFill>
          <a:blip r:embed="rId7">
            <a:alphaModFix/>
          </a:blip>
          <a:stretch>
            <a:fillRect/>
          </a:stretch>
        </p:blipFill>
        <p:spPr>
          <a:xfrm>
            <a:off x="5399125" y="2776150"/>
            <a:ext cx="1854101" cy="2186100"/>
          </a:xfrm>
          <a:prstGeom prst="rect">
            <a:avLst/>
          </a:prstGeom>
          <a:noFill/>
          <a:ln>
            <a:noFill/>
          </a:ln>
        </p:spPr>
      </p:pic>
      <p:pic>
        <p:nvPicPr>
          <p:cNvPr id="614" name="Google Shape;614;p43"/>
          <p:cNvPicPr preferRelativeResize="0"/>
          <p:nvPr/>
        </p:nvPicPr>
        <p:blipFill>
          <a:blip r:embed="rId8">
            <a:alphaModFix/>
          </a:blip>
          <a:stretch>
            <a:fillRect/>
          </a:stretch>
        </p:blipFill>
        <p:spPr>
          <a:xfrm>
            <a:off x="7253225" y="2776150"/>
            <a:ext cx="1823075" cy="2186682"/>
          </a:xfrm>
          <a:prstGeom prst="rect">
            <a:avLst/>
          </a:prstGeom>
          <a:noFill/>
          <a:ln>
            <a:noFill/>
          </a:ln>
        </p:spPr>
      </p:pic>
      <p:pic>
        <p:nvPicPr>
          <p:cNvPr id="615" name="Google Shape;615;p43"/>
          <p:cNvPicPr preferRelativeResize="0"/>
          <p:nvPr/>
        </p:nvPicPr>
        <p:blipFill>
          <a:blip r:embed="rId9">
            <a:alphaModFix/>
          </a:blip>
          <a:stretch>
            <a:fillRect/>
          </a:stretch>
        </p:blipFill>
        <p:spPr>
          <a:xfrm>
            <a:off x="1526037" y="782150"/>
            <a:ext cx="5923098" cy="4361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619" name="Shape 619"/>
        <p:cNvGrpSpPr/>
        <p:nvPr/>
      </p:nvGrpSpPr>
      <p:grpSpPr>
        <a:xfrm>
          <a:off x="0" y="0"/>
          <a:ext cx="0" cy="0"/>
          <a:chOff x="0" y="0"/>
          <a:chExt cx="0" cy="0"/>
        </a:xfrm>
      </p:grpSpPr>
      <p:sp>
        <p:nvSpPr>
          <p:cNvPr id="620" name="Google Shape;620;p44"/>
          <p:cNvSpPr/>
          <p:nvPr/>
        </p:nvSpPr>
        <p:spPr>
          <a:xfrm rot="10800000">
            <a:off x="0" y="39"/>
            <a:ext cx="5198291" cy="2231286"/>
          </a:xfrm>
          <a:custGeom>
            <a:rect b="b" l="l" r="r" t="t"/>
            <a:pathLst>
              <a:path extrusionOk="0" h="14280" w="33268">
                <a:moveTo>
                  <a:pt x="33268" y="0"/>
                </a:moveTo>
                <a:cubicBezTo>
                  <a:pt x="24039" y="7015"/>
                  <a:pt x="8200" y="1310"/>
                  <a:pt x="1840" y="10008"/>
                </a:cubicBezTo>
                <a:cubicBezTo>
                  <a:pt x="905" y="11287"/>
                  <a:pt x="281" y="12721"/>
                  <a:pt x="0" y="14280"/>
                </a:cubicBezTo>
                <a:lnTo>
                  <a:pt x="33268" y="14280"/>
                </a:lnTo>
                <a:lnTo>
                  <a:pt x="33268" y="0"/>
                </a:lnTo>
                <a:close/>
              </a:path>
            </a:pathLst>
          </a:custGeom>
          <a:gradFill>
            <a:gsLst>
              <a:gs pos="0">
                <a:srgbClr val="EDBB85"/>
              </a:gs>
              <a:gs pos="100000">
                <a:srgbClr val="E08D7A"/>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 name="Google Shape;621;p44"/>
          <p:cNvPicPr preferRelativeResize="0"/>
          <p:nvPr/>
        </p:nvPicPr>
        <p:blipFill rotWithShape="1">
          <a:blip r:embed="rId3">
            <a:alphaModFix/>
          </a:blip>
          <a:srcRect b="41220" l="23894" r="19174" t="24525"/>
          <a:stretch/>
        </p:blipFill>
        <p:spPr>
          <a:xfrm flipH="1">
            <a:off x="0" y="50"/>
            <a:ext cx="5198300" cy="1759258"/>
          </a:xfrm>
          <a:prstGeom prst="rect">
            <a:avLst/>
          </a:prstGeom>
          <a:noFill/>
          <a:ln>
            <a:noFill/>
          </a:ln>
        </p:spPr>
      </p:pic>
      <p:sp>
        <p:nvSpPr>
          <p:cNvPr id="622" name="Google Shape;622;p44"/>
          <p:cNvSpPr txBox="1"/>
          <p:nvPr>
            <p:ph idx="2" type="subTitle"/>
          </p:nvPr>
        </p:nvSpPr>
        <p:spPr>
          <a:xfrm>
            <a:off x="5210700" y="860088"/>
            <a:ext cx="3733800" cy="5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t>Gensim: </a:t>
            </a:r>
            <a:r>
              <a:rPr lang="es" sz="1200"/>
              <a:t>an open-source library for unsupervised topic modeling and natural language processing.</a:t>
            </a:r>
            <a:endParaRPr sz="1200"/>
          </a:p>
          <a:p>
            <a:pPr indent="0" lvl="0" marL="0" rtl="0" algn="l">
              <a:spcBef>
                <a:spcPts val="0"/>
              </a:spcBef>
              <a:spcAft>
                <a:spcPts val="0"/>
              </a:spcAft>
              <a:buNone/>
            </a:pPr>
            <a:r>
              <a:t/>
            </a:r>
            <a:endParaRPr sz="1200"/>
          </a:p>
        </p:txBody>
      </p:sp>
      <p:sp>
        <p:nvSpPr>
          <p:cNvPr id="623" name="Google Shape;623;p44"/>
          <p:cNvSpPr txBox="1"/>
          <p:nvPr>
            <p:ph idx="4" type="subTitle"/>
          </p:nvPr>
        </p:nvSpPr>
        <p:spPr>
          <a:xfrm>
            <a:off x="5438688" y="415025"/>
            <a:ext cx="32778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TRY 3: Get keywords</a:t>
            </a:r>
            <a:endParaRPr sz="1800"/>
          </a:p>
        </p:txBody>
      </p:sp>
      <p:pic>
        <p:nvPicPr>
          <p:cNvPr id="624" name="Google Shape;624;p44"/>
          <p:cNvPicPr preferRelativeResize="0"/>
          <p:nvPr/>
        </p:nvPicPr>
        <p:blipFill>
          <a:blip r:embed="rId4">
            <a:alphaModFix/>
          </a:blip>
          <a:stretch>
            <a:fillRect/>
          </a:stretch>
        </p:blipFill>
        <p:spPr>
          <a:xfrm>
            <a:off x="38450" y="2776150"/>
            <a:ext cx="1781625" cy="2186100"/>
          </a:xfrm>
          <a:prstGeom prst="rect">
            <a:avLst/>
          </a:prstGeom>
          <a:noFill/>
          <a:ln>
            <a:noFill/>
          </a:ln>
        </p:spPr>
      </p:pic>
      <p:pic>
        <p:nvPicPr>
          <p:cNvPr id="625" name="Google Shape;625;p44"/>
          <p:cNvPicPr preferRelativeResize="0"/>
          <p:nvPr/>
        </p:nvPicPr>
        <p:blipFill>
          <a:blip r:embed="rId5">
            <a:alphaModFix/>
          </a:blip>
          <a:stretch>
            <a:fillRect/>
          </a:stretch>
        </p:blipFill>
        <p:spPr>
          <a:xfrm>
            <a:off x="1820075" y="2776150"/>
            <a:ext cx="1755963" cy="2186100"/>
          </a:xfrm>
          <a:prstGeom prst="rect">
            <a:avLst/>
          </a:prstGeom>
          <a:noFill/>
          <a:ln>
            <a:noFill/>
          </a:ln>
        </p:spPr>
      </p:pic>
      <p:pic>
        <p:nvPicPr>
          <p:cNvPr id="626" name="Google Shape;626;p44"/>
          <p:cNvPicPr preferRelativeResize="0"/>
          <p:nvPr/>
        </p:nvPicPr>
        <p:blipFill rotWithShape="1">
          <a:blip r:embed="rId6">
            <a:alphaModFix/>
          </a:blip>
          <a:srcRect b="1632" l="0" r="0" t="0"/>
          <a:stretch/>
        </p:blipFill>
        <p:spPr>
          <a:xfrm>
            <a:off x="3576050" y="2776150"/>
            <a:ext cx="1823074" cy="2186100"/>
          </a:xfrm>
          <a:prstGeom prst="rect">
            <a:avLst/>
          </a:prstGeom>
          <a:noFill/>
          <a:ln>
            <a:noFill/>
          </a:ln>
        </p:spPr>
      </p:pic>
      <p:pic>
        <p:nvPicPr>
          <p:cNvPr id="627" name="Google Shape;627;p44"/>
          <p:cNvPicPr preferRelativeResize="0"/>
          <p:nvPr/>
        </p:nvPicPr>
        <p:blipFill>
          <a:blip r:embed="rId7">
            <a:alphaModFix/>
          </a:blip>
          <a:stretch>
            <a:fillRect/>
          </a:stretch>
        </p:blipFill>
        <p:spPr>
          <a:xfrm>
            <a:off x="5399125" y="2776150"/>
            <a:ext cx="1854101" cy="2186100"/>
          </a:xfrm>
          <a:prstGeom prst="rect">
            <a:avLst/>
          </a:prstGeom>
          <a:noFill/>
          <a:ln>
            <a:noFill/>
          </a:ln>
        </p:spPr>
      </p:pic>
      <p:pic>
        <p:nvPicPr>
          <p:cNvPr id="628" name="Google Shape;628;p44"/>
          <p:cNvPicPr preferRelativeResize="0"/>
          <p:nvPr/>
        </p:nvPicPr>
        <p:blipFill>
          <a:blip r:embed="rId8">
            <a:alphaModFix/>
          </a:blip>
          <a:stretch>
            <a:fillRect/>
          </a:stretch>
        </p:blipFill>
        <p:spPr>
          <a:xfrm>
            <a:off x="7253225" y="2776150"/>
            <a:ext cx="1823075" cy="2186682"/>
          </a:xfrm>
          <a:prstGeom prst="rect">
            <a:avLst/>
          </a:prstGeom>
          <a:noFill/>
          <a:ln>
            <a:noFill/>
          </a:ln>
        </p:spPr>
      </p:pic>
      <p:sp>
        <p:nvSpPr>
          <p:cNvPr id="629" name="Google Shape;629;p44"/>
          <p:cNvSpPr txBox="1"/>
          <p:nvPr/>
        </p:nvSpPr>
        <p:spPr>
          <a:xfrm>
            <a:off x="5210700" y="1371300"/>
            <a:ext cx="1755900" cy="14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434343"/>
                </a:solidFill>
                <a:latin typeface="Abel"/>
                <a:ea typeface="Abel"/>
                <a:cs typeface="Abel"/>
                <a:sym typeface="Abel"/>
              </a:rPr>
              <a:t>Feedback: </a:t>
            </a:r>
            <a:endParaRPr b="1" sz="1200">
              <a:solidFill>
                <a:srgbClr val="434343"/>
              </a:solidFill>
              <a:latin typeface="Abel"/>
              <a:ea typeface="Abel"/>
              <a:cs typeface="Abel"/>
              <a:sym typeface="Abel"/>
            </a:endParaRPr>
          </a:p>
          <a:p>
            <a:pPr indent="0" lvl="0" marL="0" rtl="0" algn="l">
              <a:spcBef>
                <a:spcPts val="0"/>
              </a:spcBef>
              <a:spcAft>
                <a:spcPts val="0"/>
              </a:spcAft>
              <a:buNone/>
            </a:pPr>
            <a:r>
              <a:rPr lang="es" sz="1200">
                <a:solidFill>
                  <a:srgbClr val="434343"/>
                </a:solidFill>
                <a:latin typeface="Abel"/>
                <a:ea typeface="Abel"/>
                <a:cs typeface="Abel"/>
                <a:sym typeface="Abel"/>
              </a:rPr>
              <a:t>1. Remove stopwords.</a:t>
            </a:r>
            <a:endParaRPr sz="1200">
              <a:solidFill>
                <a:srgbClr val="434343"/>
              </a:solidFill>
              <a:latin typeface="Abel"/>
              <a:ea typeface="Abel"/>
              <a:cs typeface="Abel"/>
              <a:sym typeface="Abel"/>
            </a:endParaRPr>
          </a:p>
          <a:p>
            <a:pPr indent="0" lvl="0" marL="0" rtl="0" algn="l">
              <a:spcBef>
                <a:spcPts val="0"/>
              </a:spcBef>
              <a:spcAft>
                <a:spcPts val="0"/>
              </a:spcAft>
              <a:buNone/>
            </a:pPr>
            <a:r>
              <a:rPr lang="es" sz="1200">
                <a:solidFill>
                  <a:srgbClr val="434343"/>
                </a:solidFill>
                <a:latin typeface="Abel"/>
                <a:ea typeface="Abel"/>
                <a:cs typeface="Abel"/>
                <a:sym typeface="Abel"/>
              </a:rPr>
              <a:t>2. Smarter.</a:t>
            </a:r>
            <a:endParaRPr sz="1200">
              <a:solidFill>
                <a:srgbClr val="434343"/>
              </a:solidFill>
              <a:latin typeface="Abel"/>
              <a:ea typeface="Abel"/>
              <a:cs typeface="Abel"/>
              <a:sym typeface="Abel"/>
            </a:endParaRPr>
          </a:p>
          <a:p>
            <a:pPr indent="0" lvl="0" marL="0" rtl="0" algn="l">
              <a:spcBef>
                <a:spcPts val="0"/>
              </a:spcBef>
              <a:spcAft>
                <a:spcPts val="0"/>
              </a:spcAft>
              <a:buNone/>
            </a:pPr>
            <a:r>
              <a:rPr lang="es" sz="1200">
                <a:solidFill>
                  <a:srgbClr val="434343"/>
                </a:solidFill>
                <a:latin typeface="Abel"/>
                <a:ea typeface="Abel"/>
                <a:cs typeface="Abel"/>
                <a:sym typeface="Abel"/>
              </a:rPr>
              <a:t>3. Lemmatization</a:t>
            </a:r>
            <a:endParaRPr sz="1200">
              <a:solidFill>
                <a:srgbClr val="434343"/>
              </a:solidFill>
              <a:latin typeface="Abel"/>
              <a:ea typeface="Abel"/>
              <a:cs typeface="Abel"/>
              <a:sym typeface="Abel"/>
            </a:endParaRPr>
          </a:p>
          <a:p>
            <a:pPr indent="0" lvl="0" marL="0" rtl="0" algn="l">
              <a:spcBef>
                <a:spcPts val="0"/>
              </a:spcBef>
              <a:spcAft>
                <a:spcPts val="0"/>
              </a:spcAft>
              <a:buNone/>
            </a:pPr>
            <a:r>
              <a:rPr lang="es" sz="1200">
                <a:solidFill>
                  <a:srgbClr val="434343"/>
                </a:solidFill>
                <a:latin typeface="Abel"/>
                <a:ea typeface="Abel"/>
                <a:cs typeface="Abel"/>
                <a:sym typeface="Abel"/>
              </a:rPr>
              <a:t>---</a:t>
            </a:r>
            <a:endParaRPr sz="1200">
              <a:solidFill>
                <a:srgbClr val="434343"/>
              </a:solidFill>
              <a:latin typeface="Abel"/>
              <a:ea typeface="Abel"/>
              <a:cs typeface="Abel"/>
              <a:sym typeface="Abel"/>
            </a:endParaRPr>
          </a:p>
          <a:p>
            <a:pPr indent="0" lvl="0" marL="0" rtl="0" algn="l">
              <a:spcBef>
                <a:spcPts val="0"/>
              </a:spcBef>
              <a:spcAft>
                <a:spcPts val="0"/>
              </a:spcAft>
              <a:buNone/>
            </a:pPr>
            <a:r>
              <a:rPr lang="es" sz="1200">
                <a:solidFill>
                  <a:srgbClr val="434343"/>
                </a:solidFill>
                <a:latin typeface="Abel"/>
                <a:ea typeface="Abel"/>
                <a:cs typeface="Abel"/>
                <a:sym typeface="Abel"/>
              </a:rPr>
              <a:t>4. Still not accurate.</a:t>
            </a:r>
            <a:endParaRPr sz="1200">
              <a:solidFill>
                <a:srgbClr val="434343"/>
              </a:solidFill>
              <a:latin typeface="Abel"/>
              <a:ea typeface="Abel"/>
              <a:cs typeface="Abel"/>
              <a:sym typeface="Abel"/>
            </a:endParaRPr>
          </a:p>
          <a:p>
            <a:pPr indent="0" lvl="0" marL="0" rtl="0" algn="l">
              <a:spcBef>
                <a:spcPts val="0"/>
              </a:spcBef>
              <a:spcAft>
                <a:spcPts val="0"/>
              </a:spcAft>
              <a:buNone/>
            </a:pPr>
            <a:r>
              <a:rPr lang="es" sz="1200">
                <a:solidFill>
                  <a:srgbClr val="434343"/>
                </a:solidFill>
                <a:latin typeface="Abel"/>
                <a:ea typeface="Abel"/>
                <a:cs typeface="Abel"/>
                <a:sym typeface="Abel"/>
              </a:rPr>
              <a:t>5. Slower.</a:t>
            </a:r>
            <a:endParaRPr sz="1200">
              <a:solidFill>
                <a:srgbClr val="434343"/>
              </a:solidFill>
              <a:latin typeface="Abel"/>
              <a:ea typeface="Abel"/>
              <a:cs typeface="Abel"/>
              <a:sym typeface="Abe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633" name="Shape 633"/>
        <p:cNvGrpSpPr/>
        <p:nvPr/>
      </p:nvGrpSpPr>
      <p:grpSpPr>
        <a:xfrm>
          <a:off x="0" y="0"/>
          <a:ext cx="0" cy="0"/>
          <a:chOff x="0" y="0"/>
          <a:chExt cx="0" cy="0"/>
        </a:xfrm>
      </p:grpSpPr>
      <p:sp>
        <p:nvSpPr>
          <p:cNvPr id="634" name="Google Shape;634;p45"/>
          <p:cNvSpPr/>
          <p:nvPr/>
        </p:nvSpPr>
        <p:spPr>
          <a:xfrm rot="10800000">
            <a:off x="0" y="39"/>
            <a:ext cx="5198291" cy="2231286"/>
          </a:xfrm>
          <a:custGeom>
            <a:rect b="b" l="l" r="r" t="t"/>
            <a:pathLst>
              <a:path extrusionOk="0" h="14280" w="33268">
                <a:moveTo>
                  <a:pt x="33268" y="0"/>
                </a:moveTo>
                <a:cubicBezTo>
                  <a:pt x="24039" y="7015"/>
                  <a:pt x="8200" y="1310"/>
                  <a:pt x="1840" y="10008"/>
                </a:cubicBezTo>
                <a:cubicBezTo>
                  <a:pt x="905" y="11287"/>
                  <a:pt x="281" y="12721"/>
                  <a:pt x="0" y="14280"/>
                </a:cubicBezTo>
                <a:lnTo>
                  <a:pt x="33268" y="14280"/>
                </a:lnTo>
                <a:lnTo>
                  <a:pt x="33268" y="0"/>
                </a:lnTo>
                <a:close/>
              </a:path>
            </a:pathLst>
          </a:custGeom>
          <a:gradFill>
            <a:gsLst>
              <a:gs pos="0">
                <a:srgbClr val="EDBB85"/>
              </a:gs>
              <a:gs pos="100000">
                <a:srgbClr val="E08D7A"/>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45"/>
          <p:cNvPicPr preferRelativeResize="0"/>
          <p:nvPr/>
        </p:nvPicPr>
        <p:blipFill rotWithShape="1">
          <a:blip r:embed="rId3">
            <a:alphaModFix/>
          </a:blip>
          <a:srcRect b="41220" l="23894" r="19174" t="24525"/>
          <a:stretch/>
        </p:blipFill>
        <p:spPr>
          <a:xfrm flipH="1">
            <a:off x="0" y="50"/>
            <a:ext cx="5198300" cy="1759258"/>
          </a:xfrm>
          <a:prstGeom prst="rect">
            <a:avLst/>
          </a:prstGeom>
          <a:noFill/>
          <a:ln>
            <a:noFill/>
          </a:ln>
        </p:spPr>
      </p:pic>
      <p:sp>
        <p:nvSpPr>
          <p:cNvPr id="636" name="Google Shape;636;p45"/>
          <p:cNvSpPr txBox="1"/>
          <p:nvPr>
            <p:ph idx="2" type="subTitle"/>
          </p:nvPr>
        </p:nvSpPr>
        <p:spPr>
          <a:xfrm>
            <a:off x="3937500" y="4674700"/>
            <a:ext cx="4779000" cy="3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 </a:t>
            </a:r>
            <a:r>
              <a:rPr lang="es" sz="1200" u="sng">
                <a:solidFill>
                  <a:schemeClr val="hlink"/>
                </a:solidFill>
                <a:hlinkClick r:id="rId4"/>
              </a:rPr>
              <a:t>A hybrid unsupervised method for aspect term and opinion target extraction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637" name="Google Shape;637;p45"/>
          <p:cNvSpPr txBox="1"/>
          <p:nvPr>
            <p:ph idx="4" type="subTitle"/>
          </p:nvPr>
        </p:nvSpPr>
        <p:spPr>
          <a:xfrm>
            <a:off x="5438688" y="415025"/>
            <a:ext cx="32778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Future work</a:t>
            </a:r>
            <a:endParaRPr sz="1800"/>
          </a:p>
        </p:txBody>
      </p:sp>
      <p:pic>
        <p:nvPicPr>
          <p:cNvPr id="638" name="Google Shape;638;p45"/>
          <p:cNvPicPr preferRelativeResize="0"/>
          <p:nvPr/>
        </p:nvPicPr>
        <p:blipFill>
          <a:blip r:embed="rId5">
            <a:alphaModFix/>
          </a:blip>
          <a:stretch>
            <a:fillRect/>
          </a:stretch>
        </p:blipFill>
        <p:spPr>
          <a:xfrm>
            <a:off x="1646546" y="1392425"/>
            <a:ext cx="5850918" cy="3227262"/>
          </a:xfrm>
          <a:prstGeom prst="rect">
            <a:avLst/>
          </a:prstGeom>
          <a:noFill/>
          <a:ln>
            <a:noFill/>
          </a:ln>
        </p:spPr>
      </p:pic>
      <p:sp>
        <p:nvSpPr>
          <p:cNvPr id="639" name="Google Shape;639;p45"/>
          <p:cNvSpPr txBox="1"/>
          <p:nvPr/>
        </p:nvSpPr>
        <p:spPr>
          <a:xfrm>
            <a:off x="5641500" y="875663"/>
            <a:ext cx="30750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latin typeface="Abel"/>
                <a:ea typeface="Abel"/>
                <a:cs typeface="Abel"/>
                <a:sym typeface="Abel"/>
              </a:rPr>
              <a:t>A</a:t>
            </a:r>
            <a:r>
              <a:rPr b="1" lang="es" sz="1200">
                <a:latin typeface="Abel"/>
                <a:ea typeface="Abel"/>
                <a:cs typeface="Abel"/>
                <a:sym typeface="Abel"/>
              </a:rPr>
              <a:t>spect term and opinion target extraction.</a:t>
            </a:r>
            <a:endParaRPr b="1" sz="1200">
              <a:latin typeface="Abel"/>
              <a:ea typeface="Abel"/>
              <a:cs typeface="Abel"/>
              <a:sym typeface="Abe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3" name="Shape 643"/>
        <p:cNvGrpSpPr/>
        <p:nvPr/>
      </p:nvGrpSpPr>
      <p:grpSpPr>
        <a:xfrm>
          <a:off x="0" y="0"/>
          <a:ext cx="0" cy="0"/>
          <a:chOff x="0" y="0"/>
          <a:chExt cx="0" cy="0"/>
        </a:xfrm>
      </p:grpSpPr>
      <p:sp>
        <p:nvSpPr>
          <p:cNvPr id="644" name="Google Shape;644;p4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Instructions for use</a:t>
            </a:r>
            <a:endParaRPr>
              <a:solidFill>
                <a:srgbClr val="FFFFFF"/>
              </a:solidFill>
              <a:latin typeface="Proxima Nova Semibold"/>
              <a:ea typeface="Proxima Nova Semibold"/>
              <a:cs typeface="Proxima Nova Semibold"/>
              <a:sym typeface="Proxima Nova Semibold"/>
            </a:endParaRPr>
          </a:p>
        </p:txBody>
      </p:sp>
      <p:sp>
        <p:nvSpPr>
          <p:cNvPr id="645" name="Google Shape;645;p46"/>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Proxima Nova"/>
                <a:ea typeface="Proxima Nova"/>
                <a:cs typeface="Proxima Nova"/>
                <a:sym typeface="Proxima Nova"/>
              </a:rPr>
              <a:t>In order to use this template, you must credit </a:t>
            </a:r>
            <a:r>
              <a:rPr b="1" lang="es" u="sng">
                <a:solidFill>
                  <a:srgbClr val="869FB2"/>
                </a:solidFill>
              </a:rPr>
              <a:t>S</a:t>
            </a:r>
            <a:r>
              <a:rPr b="1" lang="es" sz="1200" u="sng">
                <a:solidFill>
                  <a:srgbClr val="869FB2"/>
                </a:solidFill>
                <a:latin typeface="Proxima Nova"/>
                <a:ea typeface="Proxima Nova"/>
                <a:cs typeface="Proxima Nova"/>
                <a:sym typeface="Proxima Nova"/>
                <a:hlinkClick r:id="rId3">
                  <a:extLst>
                    <a:ext uri="{A12FA001-AC4F-418D-AE19-62706E023703}">
                      <ahyp:hlinkClr val="tx"/>
                    </a:ext>
                  </a:extLst>
                </a:hlinkClick>
              </a:rPr>
              <a:t>lides</a:t>
            </a:r>
            <a:r>
              <a:rPr b="1" lang="es" u="sng">
                <a:solidFill>
                  <a:srgbClr val="869FB2"/>
                </a:solidFill>
                <a:hlinkClick r:id="rId4">
                  <a:extLst>
                    <a:ext uri="{A12FA001-AC4F-418D-AE19-62706E023703}">
                      <ahyp:hlinkClr val="tx"/>
                    </a:ext>
                  </a:extLst>
                </a:hlinkClick>
              </a:rPr>
              <a:t>g</a:t>
            </a:r>
            <a:r>
              <a:rPr b="1" lang="es" sz="1200" u="sng">
                <a:solidFill>
                  <a:srgbClr val="869FB2"/>
                </a:solidFill>
                <a:latin typeface="Proxima Nova"/>
                <a:ea typeface="Proxima Nova"/>
                <a:cs typeface="Proxima Nova"/>
                <a:sym typeface="Proxima Nova"/>
                <a:hlinkClick r:id="rId5">
                  <a:extLst>
                    <a:ext uri="{A12FA001-AC4F-418D-AE19-62706E023703}">
                      <ahyp:hlinkClr val="tx"/>
                    </a:ext>
                  </a:extLst>
                </a:hlinkClick>
              </a:rPr>
              <a:t>o</a:t>
            </a:r>
            <a:r>
              <a:rPr lang="es" sz="1200">
                <a:solidFill>
                  <a:srgbClr val="435D74"/>
                </a:solidFill>
                <a:latin typeface="Proxima Nova"/>
                <a:ea typeface="Proxima Nova"/>
                <a:cs typeface="Proxima Nova"/>
                <a:sym typeface="Proxima Nova"/>
              </a:rPr>
              <a:t> </a:t>
            </a:r>
            <a:r>
              <a:rPr lang="es" sz="1200">
                <a:solidFill>
                  <a:srgbClr val="FFFFFF"/>
                </a:solidFill>
                <a:latin typeface="Proxima Nova"/>
                <a:ea typeface="Proxima Nova"/>
                <a:cs typeface="Proxima Nova"/>
                <a:sym typeface="Proxima Nova"/>
              </a:rPr>
              <a:t>by keeping the Credits slide.</a:t>
            </a:r>
            <a:endParaRPr sz="1200">
              <a:solidFill>
                <a:srgbClr val="FFFFFF"/>
              </a:solidFill>
              <a:latin typeface="Proxima Nova"/>
              <a:ea typeface="Proxima Nova"/>
              <a:cs typeface="Proxima Nova"/>
              <a:sym typeface="Proxima Nova"/>
            </a:endParaRPr>
          </a:p>
          <a:p>
            <a:pPr indent="0" lvl="0" marL="0" marR="0" rtl="0" algn="l">
              <a:lnSpc>
                <a:spcPct val="115000"/>
              </a:lnSpc>
              <a:spcBef>
                <a:spcPts val="1400"/>
              </a:spcBef>
              <a:spcAft>
                <a:spcPts val="0"/>
              </a:spcAft>
              <a:buNone/>
            </a:pPr>
            <a:r>
              <a:rPr b="1" lang="es" sz="1100">
                <a:solidFill>
                  <a:srgbClr val="869FB2"/>
                </a:solidFill>
                <a:latin typeface="Proxima Nova"/>
                <a:ea typeface="Proxima Nova"/>
                <a:cs typeface="Proxima Nova"/>
                <a:sym typeface="Proxima Nova"/>
              </a:rPr>
              <a:t>You are </a:t>
            </a:r>
            <a:r>
              <a:rPr b="1" lang="es" sz="1100">
                <a:solidFill>
                  <a:srgbClr val="869FB2"/>
                </a:solidFill>
              </a:rPr>
              <a:t>allowed to</a:t>
            </a:r>
            <a:r>
              <a:rPr b="1" lang="es" sz="1100">
                <a:solidFill>
                  <a:srgbClr val="869FB2"/>
                </a:solidFill>
                <a:latin typeface="Proxima Nova"/>
                <a:ea typeface="Proxima Nova"/>
                <a:cs typeface="Proxima Nova"/>
                <a:sym typeface="Proxima Nova"/>
              </a:rPr>
              <a:t>:</a:t>
            </a:r>
            <a:endParaRPr b="1" sz="1100">
              <a:solidFill>
                <a:srgbClr val="869FB2"/>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a:t>
            </a:r>
            <a:r>
              <a:rPr lang="es" sz="1100">
                <a:solidFill>
                  <a:srgbClr val="FFFFFF"/>
                </a:solidFill>
              </a:rPr>
              <a:t>Modify this template</a:t>
            </a:r>
            <a:r>
              <a:rPr lang="es" sz="1100">
                <a:solidFill>
                  <a:srgbClr val="FFFFFF"/>
                </a:solidFill>
                <a:latin typeface="Proxima Nova"/>
                <a:ea typeface="Proxima Nova"/>
                <a:cs typeface="Proxima Nova"/>
                <a:sym typeface="Proxima Nova"/>
              </a:rPr>
              <a:t>.</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rPr>
              <a:t>- Use it for both personal and commercial projects.</a:t>
            </a:r>
            <a:endParaRPr sz="1100">
              <a:solidFill>
                <a:srgbClr val="FFFFFF"/>
              </a:solidFill>
            </a:endParaRPr>
          </a:p>
          <a:p>
            <a:pPr indent="0" lvl="0" marL="0" rtl="0" algn="l">
              <a:lnSpc>
                <a:spcPct val="115000"/>
              </a:lnSpc>
              <a:spcBef>
                <a:spcPts val="1400"/>
              </a:spcBef>
              <a:spcAft>
                <a:spcPts val="0"/>
              </a:spcAft>
              <a:buNone/>
            </a:pPr>
            <a:r>
              <a:rPr b="1" lang="es" sz="1100">
                <a:solidFill>
                  <a:srgbClr val="869FB2"/>
                </a:solidFill>
                <a:latin typeface="Proxima Nova"/>
                <a:ea typeface="Proxima Nova"/>
                <a:cs typeface="Proxima Nova"/>
                <a:sym typeface="Proxima Nova"/>
              </a:rPr>
              <a:t>You are not allowed to:</a:t>
            </a:r>
            <a:endParaRPr b="1" sz="1100">
              <a:solidFill>
                <a:srgbClr val="869FB2"/>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Sublicense, sell or rent any of </a:t>
            </a:r>
            <a:r>
              <a:rPr lang="es" sz="1100">
                <a:solidFill>
                  <a:srgbClr val="FFFFFF"/>
                </a:solidFill>
              </a:rPr>
              <a:t>S</a:t>
            </a:r>
            <a:r>
              <a:rPr lang="es" sz="1100">
                <a:solidFill>
                  <a:srgbClr val="FFFFFF"/>
                </a:solidFill>
                <a:latin typeface="Proxima Nova"/>
                <a:ea typeface="Proxima Nova"/>
                <a:cs typeface="Proxima Nova"/>
                <a:sym typeface="Proxima Nova"/>
              </a:rPr>
              <a:t>lides</a:t>
            </a:r>
            <a:r>
              <a:rPr lang="es" sz="1100">
                <a:solidFill>
                  <a:srgbClr val="FFFFFF"/>
                </a:solidFill>
              </a:rPr>
              <a:t>g</a:t>
            </a:r>
            <a:r>
              <a:rPr lang="es" sz="1100">
                <a:solidFill>
                  <a:srgbClr val="FFFFFF"/>
                </a:solidFill>
                <a:latin typeface="Proxima Nova"/>
                <a:ea typeface="Proxima Nova"/>
                <a:cs typeface="Proxima Nova"/>
                <a:sym typeface="Proxima Nova"/>
              </a:rPr>
              <a:t>o Content (or a modified version of </a:t>
            </a:r>
            <a:r>
              <a:rPr lang="es" sz="1100">
                <a:solidFill>
                  <a:srgbClr val="FFFFFF"/>
                </a:solidFill>
              </a:rPr>
              <a:t>S</a:t>
            </a:r>
            <a:r>
              <a:rPr lang="es" sz="1100">
                <a:solidFill>
                  <a:srgbClr val="FFFFFF"/>
                </a:solidFill>
                <a:latin typeface="Proxima Nova"/>
                <a:ea typeface="Proxima Nova"/>
                <a:cs typeface="Proxima Nova"/>
                <a:sym typeface="Proxima Nova"/>
              </a:rPr>
              <a:t>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Distribute </a:t>
            </a:r>
            <a:r>
              <a:rPr lang="es" sz="1100">
                <a:solidFill>
                  <a:srgbClr val="FFFFFF"/>
                </a:solidFill>
              </a:rPr>
              <a:t>S</a:t>
            </a:r>
            <a:r>
              <a:rPr lang="es" sz="1100">
                <a:solidFill>
                  <a:srgbClr val="FFFFFF"/>
                </a:solidFill>
                <a:latin typeface="Proxima Nova"/>
                <a:ea typeface="Proxima Nova"/>
                <a:cs typeface="Proxima Nova"/>
                <a:sym typeface="Proxima Nova"/>
              </a:rPr>
              <a:t>lides</a:t>
            </a:r>
            <a:r>
              <a:rPr lang="es" sz="1100">
                <a:solidFill>
                  <a:srgbClr val="FFFFFF"/>
                </a:solidFill>
              </a:rPr>
              <a:t>g</a:t>
            </a:r>
            <a:r>
              <a:rPr lang="es" sz="1100">
                <a:solidFill>
                  <a:srgbClr val="FFFFFF"/>
                </a:solidFill>
                <a:latin typeface="Proxima Nova"/>
                <a:ea typeface="Proxima Nova"/>
                <a:cs typeface="Proxima Nova"/>
                <a:sym typeface="Proxima Nova"/>
              </a:rPr>
              <a:t>o Content unless it has been expressly authorized by </a:t>
            </a:r>
            <a:r>
              <a:rPr lang="es" sz="1100">
                <a:solidFill>
                  <a:srgbClr val="FFFFFF"/>
                </a:solidFill>
              </a:rPr>
              <a:t>S</a:t>
            </a:r>
            <a:r>
              <a:rPr lang="es" sz="1100">
                <a:solidFill>
                  <a:srgbClr val="FFFFFF"/>
                </a:solidFill>
                <a:latin typeface="Proxima Nova"/>
                <a:ea typeface="Proxima Nova"/>
                <a:cs typeface="Proxima Nova"/>
                <a:sym typeface="Proxima Nova"/>
              </a:rPr>
              <a:t>lides</a:t>
            </a:r>
            <a:r>
              <a:rPr lang="es" sz="1100">
                <a:solidFill>
                  <a:srgbClr val="FFFFFF"/>
                </a:solidFill>
              </a:rPr>
              <a:t>g</a:t>
            </a:r>
            <a:r>
              <a:rPr lang="es" sz="1100">
                <a:solidFill>
                  <a:srgbClr val="FFFFFF"/>
                </a:solidFill>
                <a:latin typeface="Proxima Nova"/>
                <a:ea typeface="Proxima Nova"/>
                <a:cs typeface="Proxima Nova"/>
                <a:sym typeface="Proxima Nova"/>
              </a:rPr>
              <a:t>o.</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Include </a:t>
            </a:r>
            <a:r>
              <a:rPr lang="es" sz="1100">
                <a:solidFill>
                  <a:srgbClr val="FFFFFF"/>
                </a:solidFill>
              </a:rPr>
              <a:t>S</a:t>
            </a:r>
            <a:r>
              <a:rPr lang="es" sz="1100">
                <a:solidFill>
                  <a:srgbClr val="FFFFFF"/>
                </a:solidFill>
                <a:latin typeface="Proxima Nova"/>
                <a:ea typeface="Proxima Nova"/>
                <a:cs typeface="Proxima Nova"/>
                <a:sym typeface="Proxima Nova"/>
              </a:rPr>
              <a:t>lides</a:t>
            </a:r>
            <a:r>
              <a:rPr lang="es" sz="1100">
                <a:solidFill>
                  <a:srgbClr val="FFFFFF"/>
                </a:solidFill>
              </a:rPr>
              <a:t>g</a:t>
            </a:r>
            <a:r>
              <a:rPr lang="es" sz="1100">
                <a:solidFill>
                  <a:srgbClr val="FFFFFF"/>
                </a:solidFill>
                <a:latin typeface="Proxima Nova"/>
                <a:ea typeface="Proxima Nova"/>
                <a:cs typeface="Proxima Nova"/>
                <a:sym typeface="Proxima Nova"/>
              </a:rPr>
              <a:t>o Content in an online or offline database or file.</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Offer </a:t>
            </a:r>
            <a:r>
              <a:rPr lang="es" sz="1100">
                <a:solidFill>
                  <a:srgbClr val="FFFFFF"/>
                </a:solidFill>
              </a:rPr>
              <a:t>S</a:t>
            </a:r>
            <a:r>
              <a:rPr lang="es" sz="1100">
                <a:solidFill>
                  <a:srgbClr val="FFFFFF"/>
                </a:solidFill>
                <a:latin typeface="Proxima Nova"/>
                <a:ea typeface="Proxima Nova"/>
                <a:cs typeface="Proxima Nova"/>
                <a:sym typeface="Proxima Nova"/>
              </a:rPr>
              <a:t>lides</a:t>
            </a:r>
            <a:r>
              <a:rPr lang="es" sz="1100">
                <a:solidFill>
                  <a:srgbClr val="FFFFFF"/>
                </a:solidFill>
              </a:rPr>
              <a:t>g</a:t>
            </a:r>
            <a:r>
              <a:rPr lang="es" sz="1100">
                <a:solidFill>
                  <a:srgbClr val="FFFFFF"/>
                </a:solidFill>
                <a:latin typeface="Proxima Nova"/>
                <a:ea typeface="Proxima Nova"/>
                <a:cs typeface="Proxima Nova"/>
                <a:sym typeface="Proxima Nova"/>
              </a:rPr>
              <a:t>o templates (or modified versions of </a:t>
            </a:r>
            <a:r>
              <a:rPr lang="es" sz="1100">
                <a:solidFill>
                  <a:srgbClr val="FFFFFF"/>
                </a:solidFill>
              </a:rPr>
              <a:t>S</a:t>
            </a:r>
            <a:r>
              <a:rPr lang="es" sz="1100">
                <a:solidFill>
                  <a:srgbClr val="FFFFFF"/>
                </a:solidFill>
                <a:latin typeface="Proxima Nova"/>
                <a:ea typeface="Proxima Nova"/>
                <a:cs typeface="Proxima Nova"/>
                <a:sym typeface="Proxima Nova"/>
              </a:rPr>
              <a:t>lides</a:t>
            </a:r>
            <a:r>
              <a:rPr lang="es" sz="1100">
                <a:solidFill>
                  <a:srgbClr val="FFFFFF"/>
                </a:solidFill>
              </a:rPr>
              <a:t>g</a:t>
            </a:r>
            <a:r>
              <a:rPr lang="es" sz="1100">
                <a:solidFill>
                  <a:srgbClr val="FFFFFF"/>
                </a:solidFill>
                <a:latin typeface="Proxima Nova"/>
                <a:ea typeface="Proxima Nova"/>
                <a:cs typeface="Proxima Nova"/>
                <a:sym typeface="Proxima Nova"/>
              </a:rPr>
              <a:t>o </a:t>
            </a:r>
            <a:r>
              <a:rPr lang="es" sz="1100">
                <a:solidFill>
                  <a:srgbClr val="FFFFFF"/>
                </a:solidFill>
              </a:rPr>
              <a:t>templates</a:t>
            </a:r>
            <a:r>
              <a:rPr lang="es" sz="1100">
                <a:solidFill>
                  <a:srgbClr val="FFFFFF"/>
                </a:solidFill>
                <a:latin typeface="Proxima Nova"/>
                <a:ea typeface="Proxima Nova"/>
                <a:cs typeface="Proxima Nova"/>
                <a:sym typeface="Proxima Nova"/>
              </a:rPr>
              <a:t>) for download.</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Acquire the copyright of </a:t>
            </a:r>
            <a:r>
              <a:rPr lang="es" sz="1100">
                <a:solidFill>
                  <a:srgbClr val="FFFFFF"/>
                </a:solidFill>
              </a:rPr>
              <a:t>S</a:t>
            </a:r>
            <a:r>
              <a:rPr lang="es" sz="1100">
                <a:solidFill>
                  <a:srgbClr val="FFFFFF"/>
                </a:solidFill>
                <a:latin typeface="Proxima Nova"/>
                <a:ea typeface="Proxima Nova"/>
                <a:cs typeface="Proxima Nova"/>
                <a:sym typeface="Proxima Nova"/>
              </a:rPr>
              <a:t>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1100">
              <a:solidFill>
                <a:srgbClr val="435D74"/>
              </a:solidFill>
              <a:latin typeface="Proxima Nova"/>
              <a:ea typeface="Proxima Nova"/>
              <a:cs typeface="Proxima Nova"/>
              <a:sym typeface="Proxima Nova"/>
            </a:endParaRPr>
          </a:p>
          <a:p>
            <a:pPr indent="0" lvl="0" marL="0" rtl="0" algn="ctr">
              <a:spcBef>
                <a:spcPts val="0"/>
              </a:spcBef>
              <a:spcAft>
                <a:spcPts val="0"/>
              </a:spcAft>
              <a:buNone/>
            </a:pPr>
            <a:r>
              <a:t/>
            </a:r>
            <a:endParaRPr sz="1400">
              <a:solidFill>
                <a:srgbClr val="435D74"/>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rgbClr val="435D74"/>
              </a:solidFill>
              <a:latin typeface="Proxima Nova"/>
              <a:ea typeface="Proxima Nova"/>
              <a:cs typeface="Proxima Nova"/>
              <a:sym typeface="Proxima Nova"/>
            </a:endParaRPr>
          </a:p>
        </p:txBody>
      </p:sp>
      <p:sp>
        <p:nvSpPr>
          <p:cNvPr id="646" name="Google Shape;646;p46"/>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Proxima Nova"/>
                <a:ea typeface="Proxima Nova"/>
                <a:cs typeface="Proxima Nova"/>
                <a:sym typeface="Proxima Nova"/>
              </a:rPr>
              <a:t>For more information about editing slides, please </a:t>
            </a:r>
            <a:r>
              <a:rPr lang="es">
                <a:solidFill>
                  <a:srgbClr val="FFFFFF"/>
                </a:solidFill>
              </a:rPr>
              <a:t>read </a:t>
            </a:r>
            <a:r>
              <a:rPr lang="es" sz="1200">
                <a:solidFill>
                  <a:srgbClr val="FFFFFF"/>
                </a:solidFill>
                <a:latin typeface="Proxima Nova"/>
                <a:ea typeface="Proxima Nova"/>
                <a:cs typeface="Proxima Nova"/>
                <a:sym typeface="Proxima Nova"/>
              </a:rPr>
              <a:t>our FAQs:</a:t>
            </a:r>
            <a:endParaRPr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s" sz="1200" u="sng">
                <a:solidFill>
                  <a:srgbClr val="869FB2"/>
                </a:solidFill>
                <a:latin typeface="Proxima Nova"/>
                <a:ea typeface="Proxima Nova"/>
                <a:cs typeface="Proxima Nova"/>
                <a:sym typeface="Proxima Nova"/>
                <a:hlinkClick r:id="rId6">
                  <a:extLst>
                    <a:ext uri="{A12FA001-AC4F-418D-AE19-62706E023703}">
                      <ahyp:hlinkClr val="tx"/>
                    </a:ext>
                  </a:extLst>
                </a:hlinkClick>
              </a:rPr>
              <a:t>https://slidesgo.com/faqs</a:t>
            </a:r>
            <a:endParaRPr b="1" sz="1200">
              <a:solidFill>
                <a:srgbClr val="869FB2"/>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152" name="Shape 152"/>
        <p:cNvGrpSpPr/>
        <p:nvPr/>
      </p:nvGrpSpPr>
      <p:grpSpPr>
        <a:xfrm>
          <a:off x="0" y="0"/>
          <a:ext cx="0" cy="0"/>
          <a:chOff x="0" y="0"/>
          <a:chExt cx="0" cy="0"/>
        </a:xfrm>
      </p:grpSpPr>
      <p:pic>
        <p:nvPicPr>
          <p:cNvPr id="153" name="Google Shape;153;p23"/>
          <p:cNvPicPr preferRelativeResize="0"/>
          <p:nvPr/>
        </p:nvPicPr>
        <p:blipFill rotWithShape="1">
          <a:blip r:embed="rId3">
            <a:alphaModFix/>
          </a:blip>
          <a:srcRect b="0" l="30862" r="0" t="0"/>
          <a:stretch/>
        </p:blipFill>
        <p:spPr>
          <a:xfrm>
            <a:off x="2826653" y="25"/>
            <a:ext cx="6321900" cy="5143478"/>
          </a:xfrm>
          <a:prstGeom prst="rect">
            <a:avLst/>
          </a:prstGeom>
          <a:noFill/>
          <a:ln>
            <a:noFill/>
          </a:ln>
        </p:spPr>
      </p:pic>
      <p:sp>
        <p:nvSpPr>
          <p:cNvPr id="154" name="Google Shape;154;p23"/>
          <p:cNvSpPr txBox="1"/>
          <p:nvPr>
            <p:ph type="ctrTitle"/>
          </p:nvPr>
        </p:nvSpPr>
        <p:spPr>
          <a:xfrm>
            <a:off x="929475" y="1622975"/>
            <a:ext cx="4837200" cy="17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D16676"/>
                </a:solidFill>
              </a:rPr>
              <a:t>BUSINESS OVERVIEW</a:t>
            </a:r>
            <a:endParaRPr>
              <a:solidFill>
                <a:srgbClr val="D16676"/>
              </a:solidFill>
            </a:endParaRPr>
          </a:p>
        </p:txBody>
      </p:sp>
      <p:sp>
        <p:nvSpPr>
          <p:cNvPr id="155" name="Google Shape;155;p23"/>
          <p:cNvSpPr txBox="1"/>
          <p:nvPr>
            <p:ph idx="2" type="title"/>
          </p:nvPr>
        </p:nvSpPr>
        <p:spPr>
          <a:xfrm flipH="1">
            <a:off x="929466" y="259700"/>
            <a:ext cx="2769300" cy="155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D16676"/>
                </a:solidFill>
              </a:rPr>
              <a:t>01.</a:t>
            </a:r>
            <a:endParaRPr>
              <a:solidFill>
                <a:srgbClr val="D1667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159" name="Shape 159"/>
        <p:cNvGrpSpPr/>
        <p:nvPr/>
      </p:nvGrpSpPr>
      <p:grpSpPr>
        <a:xfrm>
          <a:off x="0" y="0"/>
          <a:ext cx="0" cy="0"/>
          <a:chOff x="0" y="0"/>
          <a:chExt cx="0" cy="0"/>
        </a:xfrm>
      </p:grpSpPr>
      <p:pic>
        <p:nvPicPr>
          <p:cNvPr id="160" name="Google Shape;160;p24"/>
          <p:cNvPicPr preferRelativeResize="0"/>
          <p:nvPr/>
        </p:nvPicPr>
        <p:blipFill rotWithShape="1">
          <a:blip r:embed="rId3">
            <a:alphaModFix/>
          </a:blip>
          <a:srcRect b="0" l="26478" r="3527" t="0"/>
          <a:stretch/>
        </p:blipFill>
        <p:spPr>
          <a:xfrm flipH="1">
            <a:off x="-20649" y="-22750"/>
            <a:ext cx="6428750" cy="5166248"/>
          </a:xfrm>
          <a:prstGeom prst="rect">
            <a:avLst/>
          </a:prstGeom>
          <a:noFill/>
          <a:ln>
            <a:noFill/>
          </a:ln>
        </p:spPr>
      </p:pic>
      <p:sp>
        <p:nvSpPr>
          <p:cNvPr id="161" name="Google Shape;161;p24"/>
          <p:cNvSpPr txBox="1"/>
          <p:nvPr>
            <p:ph idx="1" type="subTitle"/>
          </p:nvPr>
        </p:nvSpPr>
        <p:spPr>
          <a:xfrm>
            <a:off x="5668725" y="1473000"/>
            <a:ext cx="3782100" cy="25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300">
                <a:solidFill>
                  <a:srgbClr val="300E48"/>
                </a:solidFill>
              </a:rPr>
              <a:t>How can hotels increase number of customers?</a:t>
            </a:r>
            <a:endParaRPr sz="1300">
              <a:solidFill>
                <a:srgbClr val="300E48"/>
              </a:solidFill>
            </a:endParaRPr>
          </a:p>
          <a:p>
            <a:pPr indent="0" lvl="0" marL="0" rtl="0" algn="l">
              <a:spcBef>
                <a:spcPts val="0"/>
              </a:spcBef>
              <a:spcAft>
                <a:spcPts val="0"/>
              </a:spcAft>
              <a:buNone/>
            </a:pPr>
            <a:r>
              <a:t/>
            </a:r>
            <a:endParaRPr sz="1300">
              <a:solidFill>
                <a:srgbClr val="300E48"/>
              </a:solidFill>
            </a:endParaRPr>
          </a:p>
          <a:p>
            <a:pPr indent="-311150" lvl="0" marL="457200" rtl="0" algn="l">
              <a:spcBef>
                <a:spcPts val="0"/>
              </a:spcBef>
              <a:spcAft>
                <a:spcPts val="0"/>
              </a:spcAft>
              <a:buClr>
                <a:srgbClr val="300E48"/>
              </a:buClr>
              <a:buSzPts val="1300"/>
              <a:buChar char="-"/>
            </a:pPr>
            <a:r>
              <a:rPr lang="es" sz="1300">
                <a:solidFill>
                  <a:srgbClr val="300E48"/>
                </a:solidFill>
              </a:rPr>
              <a:t>Increase number of return customers </a:t>
            </a:r>
            <a:endParaRPr sz="1300">
              <a:solidFill>
                <a:srgbClr val="300E48"/>
              </a:solidFill>
            </a:endParaRPr>
          </a:p>
          <a:p>
            <a:pPr indent="-311150" lvl="0" marL="457200" rtl="0" algn="l">
              <a:spcBef>
                <a:spcPts val="0"/>
              </a:spcBef>
              <a:spcAft>
                <a:spcPts val="0"/>
              </a:spcAft>
              <a:buClr>
                <a:srgbClr val="300E48"/>
              </a:buClr>
              <a:buSzPts val="1300"/>
              <a:buChar char="-"/>
            </a:pPr>
            <a:r>
              <a:rPr lang="es" sz="1300">
                <a:solidFill>
                  <a:srgbClr val="300E48"/>
                </a:solidFill>
              </a:rPr>
              <a:t>Attract more new customers </a:t>
            </a:r>
            <a:endParaRPr sz="1300">
              <a:solidFill>
                <a:srgbClr val="300E48"/>
              </a:solidFill>
            </a:endParaRPr>
          </a:p>
        </p:txBody>
      </p:sp>
      <p:sp>
        <p:nvSpPr>
          <p:cNvPr id="162" name="Google Shape;162;p24"/>
          <p:cNvSpPr txBox="1"/>
          <p:nvPr>
            <p:ph type="ctrTitle"/>
          </p:nvPr>
        </p:nvSpPr>
        <p:spPr>
          <a:xfrm rot="5400594">
            <a:off x="6962954" y="2299449"/>
            <a:ext cx="3470400" cy="54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BUSINESS PROBLEM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166" name="Shape 166"/>
        <p:cNvGrpSpPr/>
        <p:nvPr/>
      </p:nvGrpSpPr>
      <p:grpSpPr>
        <a:xfrm>
          <a:off x="0" y="0"/>
          <a:ext cx="0" cy="0"/>
          <a:chOff x="0" y="0"/>
          <a:chExt cx="0" cy="0"/>
        </a:xfrm>
      </p:grpSpPr>
      <p:grpSp>
        <p:nvGrpSpPr>
          <p:cNvPr id="167" name="Google Shape;167;p25"/>
          <p:cNvGrpSpPr/>
          <p:nvPr/>
        </p:nvGrpSpPr>
        <p:grpSpPr>
          <a:xfrm>
            <a:off x="3979701" y="9"/>
            <a:ext cx="5164275" cy="1297267"/>
            <a:chOff x="3979701" y="9"/>
            <a:chExt cx="5164275" cy="1297267"/>
          </a:xfrm>
        </p:grpSpPr>
        <p:sp>
          <p:nvSpPr>
            <p:cNvPr id="168" name="Google Shape;168;p25"/>
            <p:cNvSpPr/>
            <p:nvPr/>
          </p:nvSpPr>
          <p:spPr>
            <a:xfrm flipH="1" rot="10800000">
              <a:off x="3979701" y="9"/>
              <a:ext cx="5164275" cy="1297267"/>
            </a:xfrm>
            <a:custGeom>
              <a:rect b="b" l="l" r="r" t="t"/>
              <a:pathLst>
                <a:path extrusionOk="0" h="14280" w="33268">
                  <a:moveTo>
                    <a:pt x="33268" y="0"/>
                  </a:moveTo>
                  <a:cubicBezTo>
                    <a:pt x="24039" y="7015"/>
                    <a:pt x="8200" y="1310"/>
                    <a:pt x="1840" y="10008"/>
                  </a:cubicBezTo>
                  <a:cubicBezTo>
                    <a:pt x="905" y="11287"/>
                    <a:pt x="281" y="12721"/>
                    <a:pt x="0" y="14280"/>
                  </a:cubicBezTo>
                  <a:lnTo>
                    <a:pt x="33268" y="14280"/>
                  </a:lnTo>
                  <a:lnTo>
                    <a:pt x="33268" y="0"/>
                  </a:lnTo>
                  <a:close/>
                </a:path>
              </a:pathLst>
            </a:custGeom>
            <a:solidFill>
              <a:srgbClr val="404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flipH="1" rot="10800000">
              <a:off x="3979701" y="9"/>
              <a:ext cx="5164275" cy="1297267"/>
            </a:xfrm>
            <a:custGeom>
              <a:rect b="b" l="l" r="r" t="t"/>
              <a:pathLst>
                <a:path extrusionOk="0" h="14280" w="33268">
                  <a:moveTo>
                    <a:pt x="33268" y="0"/>
                  </a:moveTo>
                  <a:cubicBezTo>
                    <a:pt x="24039" y="7015"/>
                    <a:pt x="8200" y="1310"/>
                    <a:pt x="1840" y="10008"/>
                  </a:cubicBezTo>
                  <a:cubicBezTo>
                    <a:pt x="905" y="11287"/>
                    <a:pt x="281" y="12721"/>
                    <a:pt x="0" y="14280"/>
                  </a:cubicBezTo>
                  <a:lnTo>
                    <a:pt x="33268" y="14280"/>
                  </a:lnTo>
                  <a:lnTo>
                    <a:pt x="33268" y="0"/>
                  </a:lnTo>
                  <a:close/>
                </a:path>
              </a:pathLst>
            </a:custGeom>
            <a:gradFill>
              <a:gsLst>
                <a:gs pos="0">
                  <a:srgbClr val="F4F7F7">
                    <a:alpha val="48627"/>
                  </a:srgbClr>
                </a:gs>
                <a:gs pos="100000">
                  <a:srgbClr val="97CECD">
                    <a:alpha val="5058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25"/>
          <p:cNvGrpSpPr/>
          <p:nvPr/>
        </p:nvGrpSpPr>
        <p:grpSpPr>
          <a:xfrm>
            <a:off x="1337834" y="202208"/>
            <a:ext cx="1278182" cy="1278182"/>
            <a:chOff x="1190625" y="238125"/>
            <a:chExt cx="5219200" cy="5219200"/>
          </a:xfrm>
        </p:grpSpPr>
        <p:sp>
          <p:nvSpPr>
            <p:cNvPr id="171" name="Google Shape;171;p25"/>
            <p:cNvSpPr/>
            <p:nvPr/>
          </p:nvSpPr>
          <p:spPr>
            <a:xfrm>
              <a:off x="1190625" y="238125"/>
              <a:ext cx="5219200" cy="5219200"/>
            </a:xfrm>
            <a:custGeom>
              <a:rect b="b" l="l" r="r" t="t"/>
              <a:pathLst>
                <a:path extrusionOk="0" h="208768" w="208768">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p:nvPr/>
          </p:nvSpPr>
          <p:spPr>
            <a:xfrm>
              <a:off x="4099500" y="351475"/>
              <a:ext cx="1781875" cy="922350"/>
            </a:xfrm>
            <a:custGeom>
              <a:rect b="b" l="l" r="r" t="t"/>
              <a:pathLst>
                <a:path extrusionOk="0" h="36894" w="71275">
                  <a:moveTo>
                    <a:pt x="18561" y="0"/>
                  </a:moveTo>
                  <a:cubicBezTo>
                    <a:pt x="6198" y="4339"/>
                    <a:pt x="18887" y="10178"/>
                    <a:pt x="10862" y="13961"/>
                  </a:cubicBezTo>
                  <a:cubicBezTo>
                    <a:pt x="1631" y="18300"/>
                    <a:pt x="1762" y="24074"/>
                    <a:pt x="0" y="25900"/>
                  </a:cubicBezTo>
                  <a:lnTo>
                    <a:pt x="25965" y="34773"/>
                  </a:lnTo>
                  <a:cubicBezTo>
                    <a:pt x="25965" y="34773"/>
                    <a:pt x="54932" y="36306"/>
                    <a:pt x="71274" y="36893"/>
                  </a:cubicBezTo>
                  <a:cubicBezTo>
                    <a:pt x="58194" y="19605"/>
                    <a:pt x="39829" y="6492"/>
                    <a:pt x="18561"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4570025" y="687200"/>
              <a:ext cx="1311350" cy="586625"/>
            </a:xfrm>
            <a:custGeom>
              <a:rect b="b" l="l" r="r" t="t"/>
              <a:pathLst>
                <a:path extrusionOk="0" h="23465" w="52454">
                  <a:moveTo>
                    <a:pt x="9614" y="1"/>
                  </a:moveTo>
                  <a:cubicBezTo>
                    <a:pt x="7804" y="1"/>
                    <a:pt x="6163" y="244"/>
                    <a:pt x="4796" y="891"/>
                  </a:cubicBezTo>
                  <a:cubicBezTo>
                    <a:pt x="1403" y="2490"/>
                    <a:pt x="1" y="6502"/>
                    <a:pt x="1" y="6502"/>
                  </a:cubicBezTo>
                  <a:cubicBezTo>
                    <a:pt x="1" y="6502"/>
                    <a:pt x="18007" y="16157"/>
                    <a:pt x="31283" y="22551"/>
                  </a:cubicBezTo>
                  <a:cubicBezTo>
                    <a:pt x="38655" y="22910"/>
                    <a:pt x="46419" y="23269"/>
                    <a:pt x="52453" y="23464"/>
                  </a:cubicBezTo>
                  <a:cubicBezTo>
                    <a:pt x="46256" y="15244"/>
                    <a:pt x="38818" y="8035"/>
                    <a:pt x="30468" y="1968"/>
                  </a:cubicBezTo>
                  <a:cubicBezTo>
                    <a:pt x="29577" y="2128"/>
                    <a:pt x="28630" y="2195"/>
                    <a:pt x="27641" y="2195"/>
                  </a:cubicBezTo>
                  <a:cubicBezTo>
                    <a:pt x="22020" y="2195"/>
                    <a:pt x="15054" y="1"/>
                    <a:pt x="9614" y="1"/>
                  </a:cubicBezTo>
                  <a:close/>
                </a:path>
              </a:pathLst>
            </a:custGeom>
            <a:solidFill>
              <a:srgbClr val="36B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1773700" y="421600"/>
              <a:ext cx="1761500" cy="799050"/>
            </a:xfrm>
            <a:custGeom>
              <a:rect b="b" l="l" r="r" t="t"/>
              <a:pathLst>
                <a:path extrusionOk="0" h="31962" w="70460">
                  <a:moveTo>
                    <a:pt x="42602" y="0"/>
                  </a:moveTo>
                  <a:cubicBezTo>
                    <a:pt x="25835" y="6655"/>
                    <a:pt x="11189" y="17517"/>
                    <a:pt x="0" y="31316"/>
                  </a:cubicBezTo>
                  <a:cubicBezTo>
                    <a:pt x="490" y="31544"/>
                    <a:pt x="1044" y="31707"/>
                    <a:pt x="1696" y="31805"/>
                  </a:cubicBezTo>
                  <a:cubicBezTo>
                    <a:pt x="2397" y="31912"/>
                    <a:pt x="3401" y="31961"/>
                    <a:pt x="4658" y="31961"/>
                  </a:cubicBezTo>
                  <a:cubicBezTo>
                    <a:pt x="19501" y="31961"/>
                    <a:pt x="69546" y="25085"/>
                    <a:pt x="69546" y="25085"/>
                  </a:cubicBezTo>
                  <a:cubicBezTo>
                    <a:pt x="70459" y="19018"/>
                    <a:pt x="70198" y="15560"/>
                    <a:pt x="64196" y="12820"/>
                  </a:cubicBezTo>
                  <a:cubicBezTo>
                    <a:pt x="58227" y="10047"/>
                    <a:pt x="58781" y="5154"/>
                    <a:pt x="54149" y="3001"/>
                  </a:cubicBezTo>
                  <a:cubicBezTo>
                    <a:pt x="52420" y="2186"/>
                    <a:pt x="47821" y="1077"/>
                    <a:pt x="42602"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1785925" y="641525"/>
              <a:ext cx="1263225" cy="548775"/>
            </a:xfrm>
            <a:custGeom>
              <a:rect b="b" l="l" r="r" t="t"/>
              <a:pathLst>
                <a:path extrusionOk="0" h="21951" w="50529">
                  <a:moveTo>
                    <a:pt x="41692" y="0"/>
                  </a:moveTo>
                  <a:cubicBezTo>
                    <a:pt x="41411" y="0"/>
                    <a:pt x="41117" y="25"/>
                    <a:pt x="40808" y="76"/>
                  </a:cubicBezTo>
                  <a:cubicBezTo>
                    <a:pt x="36441" y="795"/>
                    <a:pt x="30536" y="1697"/>
                    <a:pt x="25977" y="1697"/>
                  </a:cubicBezTo>
                  <a:cubicBezTo>
                    <a:pt x="24748" y="1697"/>
                    <a:pt x="23616" y="1631"/>
                    <a:pt x="22639" y="1479"/>
                  </a:cubicBezTo>
                  <a:cubicBezTo>
                    <a:pt x="14125" y="7155"/>
                    <a:pt x="6492" y="14037"/>
                    <a:pt x="1" y="21931"/>
                  </a:cubicBezTo>
                  <a:cubicBezTo>
                    <a:pt x="255" y="21944"/>
                    <a:pt x="520" y="21951"/>
                    <a:pt x="796" y="21951"/>
                  </a:cubicBezTo>
                  <a:cubicBezTo>
                    <a:pt x="1902" y="21951"/>
                    <a:pt x="3191" y="21847"/>
                    <a:pt x="4730" y="21638"/>
                  </a:cubicBezTo>
                  <a:cubicBezTo>
                    <a:pt x="19148" y="19746"/>
                    <a:pt x="50529" y="6241"/>
                    <a:pt x="50529" y="6241"/>
                  </a:cubicBezTo>
                  <a:cubicBezTo>
                    <a:pt x="46913" y="4479"/>
                    <a:pt x="45505" y="0"/>
                    <a:pt x="41692" y="0"/>
                  </a:cubicBezTo>
                  <a:close/>
                </a:path>
              </a:pathLst>
            </a:custGeom>
            <a:solidFill>
              <a:srgbClr val="36B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1316200" y="3648525"/>
              <a:ext cx="4968025" cy="1808800"/>
            </a:xfrm>
            <a:custGeom>
              <a:rect b="b" l="l" r="r" t="t"/>
              <a:pathLst>
                <a:path extrusionOk="0" h="72352" w="198721">
                  <a:moveTo>
                    <a:pt x="0" y="0"/>
                  </a:moveTo>
                  <a:cubicBezTo>
                    <a:pt x="13538" y="41982"/>
                    <a:pt x="52910" y="72351"/>
                    <a:pt x="99361" y="72351"/>
                  </a:cubicBezTo>
                  <a:cubicBezTo>
                    <a:pt x="145811" y="72351"/>
                    <a:pt x="185183" y="41982"/>
                    <a:pt x="198721" y="0"/>
                  </a:cubicBezTo>
                  <a:close/>
                </a:path>
              </a:pathLst>
            </a:custGeom>
            <a:gradFill>
              <a:gsLst>
                <a:gs pos="0">
                  <a:srgbClr val="F4F7F7"/>
                </a:gs>
                <a:gs pos="100000">
                  <a:srgbClr val="97CE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4044025" y="1053600"/>
              <a:ext cx="79150" cy="2609625"/>
            </a:xfrm>
            <a:custGeom>
              <a:rect b="b" l="l" r="r" t="t"/>
              <a:pathLst>
                <a:path extrusionOk="0" h="104385" w="3166">
                  <a:moveTo>
                    <a:pt x="1" y="1"/>
                  </a:moveTo>
                  <a:lnTo>
                    <a:pt x="3165" y="104384"/>
                  </a:lnTo>
                  <a:lnTo>
                    <a:pt x="1762" y="42309"/>
                  </a:lnTo>
                  <a:lnTo>
                    <a:pt x="1" y="1"/>
                  </a:lnTo>
                  <a:close/>
                </a:path>
              </a:pathLst>
            </a:custGeom>
            <a:solidFill>
              <a:srgbClr val="7451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4084000" y="883500"/>
              <a:ext cx="2325825" cy="3187475"/>
            </a:xfrm>
            <a:custGeom>
              <a:rect b="b" l="l" r="r" t="t"/>
              <a:pathLst>
                <a:path extrusionOk="0" h="127499" w="93033">
                  <a:moveTo>
                    <a:pt x="26310" y="0"/>
                  </a:moveTo>
                  <a:cubicBezTo>
                    <a:pt x="21780" y="0"/>
                    <a:pt x="17907" y="543"/>
                    <a:pt x="15299" y="1912"/>
                  </a:cubicBezTo>
                  <a:cubicBezTo>
                    <a:pt x="13314" y="2947"/>
                    <a:pt x="11201" y="3194"/>
                    <a:pt x="9204" y="3194"/>
                  </a:cubicBezTo>
                  <a:cubicBezTo>
                    <a:pt x="7381" y="3194"/>
                    <a:pt x="5654" y="2988"/>
                    <a:pt x="4207" y="2988"/>
                  </a:cubicBezTo>
                  <a:cubicBezTo>
                    <a:pt x="1796" y="2988"/>
                    <a:pt x="163" y="3560"/>
                    <a:pt x="163" y="6609"/>
                  </a:cubicBezTo>
                  <a:lnTo>
                    <a:pt x="163" y="49113"/>
                  </a:lnTo>
                  <a:lnTo>
                    <a:pt x="0" y="111286"/>
                  </a:lnTo>
                  <a:lnTo>
                    <a:pt x="21660" y="119343"/>
                  </a:lnTo>
                  <a:lnTo>
                    <a:pt x="14744" y="127498"/>
                  </a:lnTo>
                  <a:lnTo>
                    <a:pt x="60412" y="127498"/>
                  </a:lnTo>
                  <a:lnTo>
                    <a:pt x="88400" y="109427"/>
                  </a:lnTo>
                  <a:cubicBezTo>
                    <a:pt x="91401" y="99674"/>
                    <a:pt x="93032" y="89301"/>
                    <a:pt x="93032" y="78569"/>
                  </a:cubicBezTo>
                  <a:cubicBezTo>
                    <a:pt x="93032" y="50255"/>
                    <a:pt x="81746" y="24615"/>
                    <a:pt x="63479" y="5826"/>
                  </a:cubicBezTo>
                  <a:cubicBezTo>
                    <a:pt x="53406" y="3466"/>
                    <a:pt x="37757" y="0"/>
                    <a:pt x="26310"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4088075" y="751275"/>
              <a:ext cx="1935200" cy="1276175"/>
            </a:xfrm>
            <a:custGeom>
              <a:rect b="b" l="l" r="r" t="t"/>
              <a:pathLst>
                <a:path extrusionOk="0" h="51047" w="77408">
                  <a:moveTo>
                    <a:pt x="25735" y="0"/>
                  </a:moveTo>
                  <a:cubicBezTo>
                    <a:pt x="22675" y="0"/>
                    <a:pt x="19978" y="665"/>
                    <a:pt x="17843" y="2308"/>
                  </a:cubicBezTo>
                  <a:cubicBezTo>
                    <a:pt x="8416" y="9582"/>
                    <a:pt x="0" y="5015"/>
                    <a:pt x="0" y="11898"/>
                  </a:cubicBezTo>
                  <a:lnTo>
                    <a:pt x="0" y="12322"/>
                  </a:lnTo>
                  <a:cubicBezTo>
                    <a:pt x="1574" y="16747"/>
                    <a:pt x="4500" y="21198"/>
                    <a:pt x="7866" y="21198"/>
                  </a:cubicBezTo>
                  <a:cubicBezTo>
                    <a:pt x="8198" y="21198"/>
                    <a:pt x="8534" y="21155"/>
                    <a:pt x="8873" y="21064"/>
                  </a:cubicBezTo>
                  <a:cubicBezTo>
                    <a:pt x="15821" y="19238"/>
                    <a:pt x="14810" y="12159"/>
                    <a:pt x="19898" y="10267"/>
                  </a:cubicBezTo>
                  <a:cubicBezTo>
                    <a:pt x="20641" y="9989"/>
                    <a:pt x="21298" y="9863"/>
                    <a:pt x="21888" y="9863"/>
                  </a:cubicBezTo>
                  <a:cubicBezTo>
                    <a:pt x="26480" y="9863"/>
                    <a:pt x="26931" y="17479"/>
                    <a:pt x="30891" y="19792"/>
                  </a:cubicBezTo>
                  <a:cubicBezTo>
                    <a:pt x="35784" y="22630"/>
                    <a:pt x="23160" y="48400"/>
                    <a:pt x="26422" y="50553"/>
                  </a:cubicBezTo>
                  <a:cubicBezTo>
                    <a:pt x="26926" y="50892"/>
                    <a:pt x="27432" y="51047"/>
                    <a:pt x="27943" y="51047"/>
                  </a:cubicBezTo>
                  <a:cubicBezTo>
                    <a:pt x="32102" y="51047"/>
                    <a:pt x="36564" y="40769"/>
                    <a:pt x="42113" y="35743"/>
                  </a:cubicBezTo>
                  <a:cubicBezTo>
                    <a:pt x="44546" y="33539"/>
                    <a:pt x="46786" y="32778"/>
                    <a:pt x="48892" y="32778"/>
                  </a:cubicBezTo>
                  <a:cubicBezTo>
                    <a:pt x="52177" y="32778"/>
                    <a:pt x="55136" y="34630"/>
                    <a:pt x="57998" y="35743"/>
                  </a:cubicBezTo>
                  <a:cubicBezTo>
                    <a:pt x="59363" y="36271"/>
                    <a:pt x="60520" y="36496"/>
                    <a:pt x="61537" y="36496"/>
                  </a:cubicBezTo>
                  <a:cubicBezTo>
                    <a:pt x="67181" y="36496"/>
                    <a:pt x="68535" y="29584"/>
                    <a:pt x="77407" y="29252"/>
                  </a:cubicBezTo>
                  <a:cubicBezTo>
                    <a:pt x="73362" y="22695"/>
                    <a:pt x="68633" y="16595"/>
                    <a:pt x="63316" y="11115"/>
                  </a:cubicBezTo>
                  <a:cubicBezTo>
                    <a:pt x="52323" y="8539"/>
                    <a:pt x="36703" y="0"/>
                    <a:pt x="25735" y="0"/>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4084000" y="3665650"/>
              <a:ext cx="368625" cy="405325"/>
            </a:xfrm>
            <a:custGeom>
              <a:rect b="b" l="l" r="r" t="t"/>
              <a:pathLst>
                <a:path extrusionOk="0" h="16213" w="14745">
                  <a:moveTo>
                    <a:pt x="0" y="0"/>
                  </a:moveTo>
                  <a:lnTo>
                    <a:pt x="3882" y="8057"/>
                  </a:lnTo>
                  <a:lnTo>
                    <a:pt x="14744" y="16212"/>
                  </a:lnTo>
                  <a:lnTo>
                    <a:pt x="0" y="0"/>
                  </a:lnTo>
                  <a:close/>
                </a:path>
              </a:pathLst>
            </a:custGeom>
            <a:solidFill>
              <a:srgbClr val="7451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4084000" y="2358400"/>
              <a:ext cx="2325825" cy="1712575"/>
            </a:xfrm>
            <a:custGeom>
              <a:rect b="b" l="l" r="r" t="t"/>
              <a:pathLst>
                <a:path extrusionOk="0" h="68503" w="93033">
                  <a:moveTo>
                    <a:pt x="66936" y="1"/>
                  </a:moveTo>
                  <a:cubicBezTo>
                    <a:pt x="56364" y="1"/>
                    <a:pt x="52647" y="15380"/>
                    <a:pt x="44042" y="15380"/>
                  </a:cubicBezTo>
                  <a:cubicBezTo>
                    <a:pt x="43567" y="15380"/>
                    <a:pt x="43076" y="15333"/>
                    <a:pt x="42569" y="15234"/>
                  </a:cubicBezTo>
                  <a:cubicBezTo>
                    <a:pt x="39699" y="14712"/>
                    <a:pt x="36861" y="13407"/>
                    <a:pt x="34055" y="11842"/>
                  </a:cubicBezTo>
                  <a:cubicBezTo>
                    <a:pt x="33335" y="11439"/>
                    <a:pt x="32533" y="11259"/>
                    <a:pt x="31659" y="11259"/>
                  </a:cubicBezTo>
                  <a:cubicBezTo>
                    <a:pt x="24185" y="11259"/>
                    <a:pt x="11555" y="24466"/>
                    <a:pt x="1566" y="24466"/>
                  </a:cubicBezTo>
                  <a:lnTo>
                    <a:pt x="66" y="30729"/>
                  </a:lnTo>
                  <a:lnTo>
                    <a:pt x="0" y="52290"/>
                  </a:lnTo>
                  <a:lnTo>
                    <a:pt x="21660" y="60347"/>
                  </a:lnTo>
                  <a:lnTo>
                    <a:pt x="17028" y="65795"/>
                  </a:lnTo>
                  <a:lnTo>
                    <a:pt x="22899" y="68502"/>
                  </a:lnTo>
                  <a:lnTo>
                    <a:pt x="60412" y="68502"/>
                  </a:lnTo>
                  <a:lnTo>
                    <a:pt x="88400" y="50431"/>
                  </a:lnTo>
                  <a:cubicBezTo>
                    <a:pt x="91401" y="40678"/>
                    <a:pt x="93032" y="30305"/>
                    <a:pt x="93032" y="19573"/>
                  </a:cubicBezTo>
                  <a:cubicBezTo>
                    <a:pt x="93032" y="16539"/>
                    <a:pt x="92869" y="13538"/>
                    <a:pt x="92608" y="10602"/>
                  </a:cubicBezTo>
                  <a:lnTo>
                    <a:pt x="86508" y="9787"/>
                  </a:lnTo>
                  <a:cubicBezTo>
                    <a:pt x="78777" y="9787"/>
                    <a:pt x="73428" y="1"/>
                    <a:pt x="66936" y="1"/>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3477275" y="1053600"/>
              <a:ext cx="79125" cy="2609625"/>
            </a:xfrm>
            <a:custGeom>
              <a:rect b="b" l="l" r="r" t="t"/>
              <a:pathLst>
                <a:path extrusionOk="0" h="104385" w="3165">
                  <a:moveTo>
                    <a:pt x="3164" y="1"/>
                  </a:moveTo>
                  <a:lnTo>
                    <a:pt x="1403" y="42309"/>
                  </a:lnTo>
                  <a:lnTo>
                    <a:pt x="0" y="104384"/>
                  </a:lnTo>
                  <a:lnTo>
                    <a:pt x="3164" y="1"/>
                  </a:lnTo>
                  <a:close/>
                </a:path>
              </a:pathLst>
            </a:custGeom>
            <a:solidFill>
              <a:srgbClr val="7451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1190625" y="741725"/>
              <a:ext cx="3275850" cy="3329250"/>
            </a:xfrm>
            <a:custGeom>
              <a:rect b="b" l="l" r="r" t="t"/>
              <a:pathLst>
                <a:path extrusionOk="0" h="133170" w="131034">
                  <a:moveTo>
                    <a:pt x="65901" y="1"/>
                  </a:moveTo>
                  <a:cubicBezTo>
                    <a:pt x="54541" y="1"/>
                    <a:pt x="40427" y="8949"/>
                    <a:pt x="29554" y="11497"/>
                  </a:cubicBezTo>
                  <a:cubicBezTo>
                    <a:pt x="11286" y="30286"/>
                    <a:pt x="0" y="55926"/>
                    <a:pt x="0" y="84240"/>
                  </a:cubicBezTo>
                  <a:cubicBezTo>
                    <a:pt x="0" y="94972"/>
                    <a:pt x="1631" y="105345"/>
                    <a:pt x="4632" y="115098"/>
                  </a:cubicBezTo>
                  <a:lnTo>
                    <a:pt x="32620" y="133169"/>
                  </a:lnTo>
                  <a:lnTo>
                    <a:pt x="95674" y="133169"/>
                  </a:lnTo>
                  <a:lnTo>
                    <a:pt x="131034" y="126384"/>
                  </a:lnTo>
                  <a:lnTo>
                    <a:pt x="93032" y="116859"/>
                  </a:lnTo>
                  <a:lnTo>
                    <a:pt x="92869" y="54784"/>
                  </a:lnTo>
                  <a:lnTo>
                    <a:pt x="92869" y="12280"/>
                  </a:lnTo>
                  <a:cubicBezTo>
                    <a:pt x="92869" y="4745"/>
                    <a:pt x="83442" y="8659"/>
                    <a:pt x="75026" y="2690"/>
                  </a:cubicBezTo>
                  <a:cubicBezTo>
                    <a:pt x="72321" y="768"/>
                    <a:pt x="69229" y="1"/>
                    <a:pt x="65901" y="1"/>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1190625" y="1420575"/>
              <a:ext cx="2344575" cy="2662025"/>
            </a:xfrm>
            <a:custGeom>
              <a:rect b="b" l="l" r="r" t="t"/>
              <a:pathLst>
                <a:path extrusionOk="0" h="106481" w="93783">
                  <a:moveTo>
                    <a:pt x="16995" y="1"/>
                  </a:moveTo>
                  <a:cubicBezTo>
                    <a:pt x="6263" y="16409"/>
                    <a:pt x="0" y="36013"/>
                    <a:pt x="0" y="57086"/>
                  </a:cubicBezTo>
                  <a:cubicBezTo>
                    <a:pt x="0" y="58227"/>
                    <a:pt x="98" y="59369"/>
                    <a:pt x="130" y="60511"/>
                  </a:cubicBezTo>
                  <a:cubicBezTo>
                    <a:pt x="11580" y="72515"/>
                    <a:pt x="42960" y="105069"/>
                    <a:pt x="43776" y="106015"/>
                  </a:cubicBezTo>
                  <a:cubicBezTo>
                    <a:pt x="44054" y="106357"/>
                    <a:pt x="46240" y="106480"/>
                    <a:pt x="49261" y="106480"/>
                  </a:cubicBezTo>
                  <a:cubicBezTo>
                    <a:pt x="57211" y="106480"/>
                    <a:pt x="70948" y="105624"/>
                    <a:pt x="70948" y="105624"/>
                  </a:cubicBezTo>
                  <a:cubicBezTo>
                    <a:pt x="70948" y="105624"/>
                    <a:pt x="87878" y="99100"/>
                    <a:pt x="90324" y="97893"/>
                  </a:cubicBezTo>
                  <a:cubicBezTo>
                    <a:pt x="91075" y="97534"/>
                    <a:pt x="92347" y="94272"/>
                    <a:pt x="93782" y="89901"/>
                  </a:cubicBezTo>
                  <a:lnTo>
                    <a:pt x="93032" y="89705"/>
                  </a:lnTo>
                  <a:lnTo>
                    <a:pt x="92934" y="58260"/>
                  </a:lnTo>
                  <a:lnTo>
                    <a:pt x="91336" y="57086"/>
                  </a:lnTo>
                  <a:cubicBezTo>
                    <a:pt x="81550" y="57086"/>
                    <a:pt x="77537" y="41004"/>
                    <a:pt x="65240" y="37514"/>
                  </a:cubicBezTo>
                  <a:cubicBezTo>
                    <a:pt x="64062" y="37182"/>
                    <a:pt x="62912" y="37033"/>
                    <a:pt x="61792" y="37033"/>
                  </a:cubicBezTo>
                  <a:cubicBezTo>
                    <a:pt x="52232" y="37033"/>
                    <a:pt x="44873" y="47858"/>
                    <a:pt x="41567" y="47858"/>
                  </a:cubicBezTo>
                  <a:cubicBezTo>
                    <a:pt x="41150" y="47858"/>
                    <a:pt x="40798" y="47686"/>
                    <a:pt x="40514" y="47300"/>
                  </a:cubicBezTo>
                  <a:cubicBezTo>
                    <a:pt x="38916" y="45114"/>
                    <a:pt x="49126" y="17942"/>
                    <a:pt x="35882" y="17942"/>
                  </a:cubicBezTo>
                  <a:cubicBezTo>
                    <a:pt x="24073" y="17942"/>
                    <a:pt x="18495" y="3719"/>
                    <a:pt x="18495" y="3719"/>
                  </a:cubicBezTo>
                  <a:lnTo>
                    <a:pt x="16995" y="1"/>
                  </a:ln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4371050" y="3419575"/>
              <a:ext cx="163125" cy="162100"/>
            </a:xfrm>
            <a:custGeom>
              <a:rect b="b" l="l" r="r" t="t"/>
              <a:pathLst>
                <a:path extrusionOk="0" h="6484" w="6525">
                  <a:moveTo>
                    <a:pt x="3250" y="0"/>
                  </a:moveTo>
                  <a:cubicBezTo>
                    <a:pt x="2398" y="0"/>
                    <a:pt x="1550" y="302"/>
                    <a:pt x="946" y="905"/>
                  </a:cubicBezTo>
                  <a:cubicBezTo>
                    <a:pt x="359" y="1525"/>
                    <a:pt x="0" y="2373"/>
                    <a:pt x="0" y="3221"/>
                  </a:cubicBezTo>
                  <a:cubicBezTo>
                    <a:pt x="0" y="4070"/>
                    <a:pt x="359" y="4918"/>
                    <a:pt x="946" y="5537"/>
                  </a:cubicBezTo>
                  <a:cubicBezTo>
                    <a:pt x="1566" y="6125"/>
                    <a:pt x="2414" y="6483"/>
                    <a:pt x="3262" y="6483"/>
                  </a:cubicBezTo>
                  <a:cubicBezTo>
                    <a:pt x="4111" y="6483"/>
                    <a:pt x="4959" y="6125"/>
                    <a:pt x="5578" y="5537"/>
                  </a:cubicBezTo>
                  <a:cubicBezTo>
                    <a:pt x="6166" y="4918"/>
                    <a:pt x="6524" y="4070"/>
                    <a:pt x="6524" y="3221"/>
                  </a:cubicBezTo>
                  <a:cubicBezTo>
                    <a:pt x="6524" y="2373"/>
                    <a:pt x="6166" y="1525"/>
                    <a:pt x="5578" y="905"/>
                  </a:cubicBezTo>
                  <a:cubicBezTo>
                    <a:pt x="4959" y="302"/>
                    <a:pt x="4102" y="0"/>
                    <a:pt x="3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4667075" y="3500300"/>
              <a:ext cx="162300" cy="162100"/>
            </a:xfrm>
            <a:custGeom>
              <a:rect b="b" l="l" r="r" t="t"/>
              <a:pathLst>
                <a:path extrusionOk="0" h="6484" w="6492">
                  <a:moveTo>
                    <a:pt x="3246" y="1"/>
                  </a:moveTo>
                  <a:cubicBezTo>
                    <a:pt x="2398" y="1"/>
                    <a:pt x="1550" y="302"/>
                    <a:pt x="946" y="906"/>
                  </a:cubicBezTo>
                  <a:cubicBezTo>
                    <a:pt x="327" y="1526"/>
                    <a:pt x="0" y="2374"/>
                    <a:pt x="0" y="3222"/>
                  </a:cubicBezTo>
                  <a:cubicBezTo>
                    <a:pt x="0" y="4070"/>
                    <a:pt x="327" y="4918"/>
                    <a:pt x="946" y="5538"/>
                  </a:cubicBezTo>
                  <a:cubicBezTo>
                    <a:pt x="1534" y="6125"/>
                    <a:pt x="2414" y="6484"/>
                    <a:pt x="3262" y="6484"/>
                  </a:cubicBezTo>
                  <a:cubicBezTo>
                    <a:pt x="4078" y="6484"/>
                    <a:pt x="4926" y="6125"/>
                    <a:pt x="5546" y="5538"/>
                  </a:cubicBezTo>
                  <a:cubicBezTo>
                    <a:pt x="6133" y="4918"/>
                    <a:pt x="6492" y="4070"/>
                    <a:pt x="6492" y="3222"/>
                  </a:cubicBezTo>
                  <a:cubicBezTo>
                    <a:pt x="6492" y="2374"/>
                    <a:pt x="6133" y="1526"/>
                    <a:pt x="5546" y="906"/>
                  </a:cubicBezTo>
                  <a:cubicBezTo>
                    <a:pt x="4942" y="302"/>
                    <a:pt x="4094" y="1"/>
                    <a:pt x="3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3127425" y="3459525"/>
              <a:ext cx="163125" cy="162100"/>
            </a:xfrm>
            <a:custGeom>
              <a:rect b="b" l="l" r="r" t="t"/>
              <a:pathLst>
                <a:path extrusionOk="0" h="6484" w="6525">
                  <a:moveTo>
                    <a:pt x="3250" y="1"/>
                  </a:moveTo>
                  <a:cubicBezTo>
                    <a:pt x="2398" y="1"/>
                    <a:pt x="1550" y="302"/>
                    <a:pt x="946" y="906"/>
                  </a:cubicBezTo>
                  <a:cubicBezTo>
                    <a:pt x="359" y="1526"/>
                    <a:pt x="0" y="2374"/>
                    <a:pt x="0" y="3222"/>
                  </a:cubicBezTo>
                  <a:cubicBezTo>
                    <a:pt x="0" y="4070"/>
                    <a:pt x="359" y="4918"/>
                    <a:pt x="946" y="5538"/>
                  </a:cubicBezTo>
                  <a:cubicBezTo>
                    <a:pt x="1566" y="6125"/>
                    <a:pt x="2414" y="6484"/>
                    <a:pt x="3262" y="6484"/>
                  </a:cubicBezTo>
                  <a:cubicBezTo>
                    <a:pt x="4110" y="6484"/>
                    <a:pt x="4958" y="6125"/>
                    <a:pt x="5578" y="5538"/>
                  </a:cubicBezTo>
                  <a:cubicBezTo>
                    <a:pt x="6165" y="4918"/>
                    <a:pt x="6524" y="4070"/>
                    <a:pt x="6524" y="3222"/>
                  </a:cubicBezTo>
                  <a:cubicBezTo>
                    <a:pt x="6524" y="2374"/>
                    <a:pt x="6165" y="1526"/>
                    <a:pt x="5578" y="906"/>
                  </a:cubicBezTo>
                  <a:cubicBezTo>
                    <a:pt x="4958" y="302"/>
                    <a:pt x="4102" y="1"/>
                    <a:pt x="3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4778800" y="3744950"/>
              <a:ext cx="163125" cy="162100"/>
            </a:xfrm>
            <a:custGeom>
              <a:rect b="b" l="l" r="r" t="t"/>
              <a:pathLst>
                <a:path extrusionOk="0" h="6484" w="6525">
                  <a:moveTo>
                    <a:pt x="3250" y="1"/>
                  </a:moveTo>
                  <a:cubicBezTo>
                    <a:pt x="2398" y="1"/>
                    <a:pt x="1550" y="302"/>
                    <a:pt x="946" y="906"/>
                  </a:cubicBezTo>
                  <a:cubicBezTo>
                    <a:pt x="359" y="1526"/>
                    <a:pt x="0" y="2374"/>
                    <a:pt x="0" y="3222"/>
                  </a:cubicBezTo>
                  <a:cubicBezTo>
                    <a:pt x="0" y="4070"/>
                    <a:pt x="359" y="4918"/>
                    <a:pt x="946" y="5538"/>
                  </a:cubicBezTo>
                  <a:cubicBezTo>
                    <a:pt x="1566" y="6125"/>
                    <a:pt x="2414" y="6484"/>
                    <a:pt x="3262" y="6484"/>
                  </a:cubicBezTo>
                  <a:cubicBezTo>
                    <a:pt x="4111" y="6484"/>
                    <a:pt x="4959" y="6125"/>
                    <a:pt x="5578" y="5538"/>
                  </a:cubicBezTo>
                  <a:cubicBezTo>
                    <a:pt x="6166" y="4918"/>
                    <a:pt x="6524" y="4070"/>
                    <a:pt x="6524" y="3222"/>
                  </a:cubicBezTo>
                  <a:cubicBezTo>
                    <a:pt x="6524" y="2374"/>
                    <a:pt x="6166" y="1526"/>
                    <a:pt x="5578" y="906"/>
                  </a:cubicBezTo>
                  <a:cubicBezTo>
                    <a:pt x="4959" y="302"/>
                    <a:pt x="4102" y="1"/>
                    <a:pt x="3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2846875" y="3621800"/>
              <a:ext cx="163125" cy="162125"/>
            </a:xfrm>
            <a:custGeom>
              <a:rect b="b" l="l" r="r" t="t"/>
              <a:pathLst>
                <a:path extrusionOk="0" h="6485" w="6525">
                  <a:moveTo>
                    <a:pt x="3251" y="1"/>
                  </a:moveTo>
                  <a:cubicBezTo>
                    <a:pt x="2399" y="1"/>
                    <a:pt x="1550" y="303"/>
                    <a:pt x="947" y="906"/>
                  </a:cubicBezTo>
                  <a:cubicBezTo>
                    <a:pt x="360" y="1526"/>
                    <a:pt x="1" y="2374"/>
                    <a:pt x="1" y="3222"/>
                  </a:cubicBezTo>
                  <a:cubicBezTo>
                    <a:pt x="1" y="4070"/>
                    <a:pt x="360" y="4918"/>
                    <a:pt x="947" y="5538"/>
                  </a:cubicBezTo>
                  <a:cubicBezTo>
                    <a:pt x="1567" y="6125"/>
                    <a:pt x="2415" y="6484"/>
                    <a:pt x="3263" y="6484"/>
                  </a:cubicBezTo>
                  <a:cubicBezTo>
                    <a:pt x="4111" y="6484"/>
                    <a:pt x="4959" y="6125"/>
                    <a:pt x="5579" y="5538"/>
                  </a:cubicBezTo>
                  <a:cubicBezTo>
                    <a:pt x="6166" y="4918"/>
                    <a:pt x="6525" y="4070"/>
                    <a:pt x="6525" y="3222"/>
                  </a:cubicBezTo>
                  <a:cubicBezTo>
                    <a:pt x="6525" y="2374"/>
                    <a:pt x="6166" y="1526"/>
                    <a:pt x="5579" y="906"/>
                  </a:cubicBezTo>
                  <a:cubicBezTo>
                    <a:pt x="4959" y="303"/>
                    <a:pt x="4103" y="1"/>
                    <a:pt x="3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1849525" y="741725"/>
              <a:ext cx="1685675" cy="1664825"/>
            </a:xfrm>
            <a:custGeom>
              <a:rect b="b" l="l" r="r" t="t"/>
              <a:pathLst>
                <a:path extrusionOk="0" h="66593" w="67427">
                  <a:moveTo>
                    <a:pt x="39545" y="1"/>
                  </a:moveTo>
                  <a:cubicBezTo>
                    <a:pt x="28185" y="1"/>
                    <a:pt x="14071" y="8949"/>
                    <a:pt x="3198" y="11497"/>
                  </a:cubicBezTo>
                  <a:cubicBezTo>
                    <a:pt x="2121" y="12606"/>
                    <a:pt x="1045" y="13748"/>
                    <a:pt x="1" y="14922"/>
                  </a:cubicBezTo>
                  <a:cubicBezTo>
                    <a:pt x="1351" y="15050"/>
                    <a:pt x="2506" y="15082"/>
                    <a:pt x="3513" y="15082"/>
                  </a:cubicBezTo>
                  <a:cubicBezTo>
                    <a:pt x="4551" y="15082"/>
                    <a:pt x="5430" y="15048"/>
                    <a:pt x="6201" y="15048"/>
                  </a:cubicBezTo>
                  <a:cubicBezTo>
                    <a:pt x="7554" y="15048"/>
                    <a:pt x="8573" y="15154"/>
                    <a:pt x="9526" y="15738"/>
                  </a:cubicBezTo>
                  <a:cubicBezTo>
                    <a:pt x="11321" y="16845"/>
                    <a:pt x="13335" y="26156"/>
                    <a:pt x="14362" y="26156"/>
                  </a:cubicBezTo>
                  <a:cubicBezTo>
                    <a:pt x="14454" y="26156"/>
                    <a:pt x="14539" y="26080"/>
                    <a:pt x="14615" y="25915"/>
                  </a:cubicBezTo>
                  <a:cubicBezTo>
                    <a:pt x="20551" y="13096"/>
                    <a:pt x="29554" y="22816"/>
                    <a:pt x="42146" y="12476"/>
                  </a:cubicBezTo>
                  <a:cubicBezTo>
                    <a:pt x="43322" y="11508"/>
                    <a:pt x="44596" y="11104"/>
                    <a:pt x="45903" y="11104"/>
                  </a:cubicBezTo>
                  <a:cubicBezTo>
                    <a:pt x="50940" y="11104"/>
                    <a:pt x="56463" y="17110"/>
                    <a:pt x="58717" y="20011"/>
                  </a:cubicBezTo>
                  <a:cubicBezTo>
                    <a:pt x="63316" y="25915"/>
                    <a:pt x="56629" y="49369"/>
                    <a:pt x="67426" y="66592"/>
                  </a:cubicBezTo>
                  <a:lnTo>
                    <a:pt x="66513" y="12280"/>
                  </a:lnTo>
                  <a:cubicBezTo>
                    <a:pt x="66513" y="4745"/>
                    <a:pt x="57086" y="8659"/>
                    <a:pt x="48670" y="2690"/>
                  </a:cubicBezTo>
                  <a:cubicBezTo>
                    <a:pt x="45965" y="768"/>
                    <a:pt x="42873" y="1"/>
                    <a:pt x="39545" y="1"/>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3419375" y="1048725"/>
              <a:ext cx="761700" cy="2777600"/>
            </a:xfrm>
            <a:custGeom>
              <a:rect b="b" l="l" r="r" t="t"/>
              <a:pathLst>
                <a:path extrusionOk="0" h="111104" w="30468">
                  <a:moveTo>
                    <a:pt x="3719" y="0"/>
                  </a:moveTo>
                  <a:lnTo>
                    <a:pt x="0" y="111103"/>
                  </a:lnTo>
                  <a:lnTo>
                    <a:pt x="30467" y="111103"/>
                  </a:lnTo>
                  <a:lnTo>
                    <a:pt x="26748" y="0"/>
                  </a:lnTo>
                  <a:close/>
                </a:path>
              </a:pathLst>
            </a:custGeom>
            <a:gradFill>
              <a:gsLst>
                <a:gs pos="0">
                  <a:srgbClr val="F4F7F7"/>
                </a:gs>
                <a:gs pos="100000">
                  <a:srgbClr val="97CE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2903150" y="3669807"/>
              <a:ext cx="1794125" cy="407775"/>
            </a:xfrm>
            <a:custGeom>
              <a:rect b="b" l="l" r="r" t="t"/>
              <a:pathLst>
                <a:path extrusionOk="0" h="16311" w="71765">
                  <a:moveTo>
                    <a:pt x="29359" y="0"/>
                  </a:moveTo>
                  <a:cubicBezTo>
                    <a:pt x="23324" y="0"/>
                    <a:pt x="18105" y="3328"/>
                    <a:pt x="15267" y="8221"/>
                  </a:cubicBezTo>
                  <a:cubicBezTo>
                    <a:pt x="13701" y="7144"/>
                    <a:pt x="11809" y="6524"/>
                    <a:pt x="9787" y="6524"/>
                  </a:cubicBezTo>
                  <a:cubicBezTo>
                    <a:pt x="4372" y="6524"/>
                    <a:pt x="1" y="10895"/>
                    <a:pt x="1" y="16310"/>
                  </a:cubicBezTo>
                  <a:lnTo>
                    <a:pt x="71764" y="16310"/>
                  </a:lnTo>
                  <a:cubicBezTo>
                    <a:pt x="71764" y="9101"/>
                    <a:pt x="65925" y="3262"/>
                    <a:pt x="58716" y="3262"/>
                  </a:cubicBezTo>
                  <a:cubicBezTo>
                    <a:pt x="57705" y="3262"/>
                    <a:pt x="56727" y="3393"/>
                    <a:pt x="55781" y="3621"/>
                  </a:cubicBezTo>
                  <a:cubicBezTo>
                    <a:pt x="53008" y="1403"/>
                    <a:pt x="49518" y="0"/>
                    <a:pt x="45669" y="0"/>
                  </a:cubicBezTo>
                  <a:cubicBezTo>
                    <a:pt x="42668" y="0"/>
                    <a:pt x="39927" y="849"/>
                    <a:pt x="37514" y="2251"/>
                  </a:cubicBezTo>
                  <a:cubicBezTo>
                    <a:pt x="35100" y="849"/>
                    <a:pt x="32360" y="0"/>
                    <a:pt x="293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1190625" y="2646275"/>
              <a:ext cx="2126825" cy="1750900"/>
            </a:xfrm>
            <a:custGeom>
              <a:rect b="b" l="l" r="r" t="t"/>
              <a:pathLst>
                <a:path extrusionOk="0" h="70036" w="85073">
                  <a:moveTo>
                    <a:pt x="326" y="0"/>
                  </a:moveTo>
                  <a:cubicBezTo>
                    <a:pt x="130" y="2643"/>
                    <a:pt x="0" y="5350"/>
                    <a:pt x="0" y="8058"/>
                  </a:cubicBezTo>
                  <a:cubicBezTo>
                    <a:pt x="0" y="31283"/>
                    <a:pt x="7600" y="52714"/>
                    <a:pt x="20387" y="70035"/>
                  </a:cubicBezTo>
                  <a:lnTo>
                    <a:pt x="85073" y="70035"/>
                  </a:lnTo>
                  <a:cubicBezTo>
                    <a:pt x="85073" y="70035"/>
                    <a:pt x="83996" y="61326"/>
                    <a:pt x="72775" y="60412"/>
                  </a:cubicBezTo>
                  <a:cubicBezTo>
                    <a:pt x="60869" y="59434"/>
                    <a:pt x="61978" y="48800"/>
                    <a:pt x="50822" y="40645"/>
                  </a:cubicBezTo>
                  <a:cubicBezTo>
                    <a:pt x="47266" y="38035"/>
                    <a:pt x="38361" y="34153"/>
                    <a:pt x="32620" y="24367"/>
                  </a:cubicBezTo>
                  <a:cubicBezTo>
                    <a:pt x="25085" y="11515"/>
                    <a:pt x="12852" y="12951"/>
                    <a:pt x="326" y="0"/>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1190625" y="2682975"/>
              <a:ext cx="1171075" cy="934900"/>
            </a:xfrm>
            <a:custGeom>
              <a:rect b="b" l="l" r="r" t="t"/>
              <a:pathLst>
                <a:path extrusionOk="0" h="37396" w="46843">
                  <a:moveTo>
                    <a:pt x="1859" y="0"/>
                  </a:moveTo>
                  <a:lnTo>
                    <a:pt x="130" y="1762"/>
                  </a:lnTo>
                  <a:cubicBezTo>
                    <a:pt x="65" y="3360"/>
                    <a:pt x="0" y="4959"/>
                    <a:pt x="0" y="6590"/>
                  </a:cubicBezTo>
                  <a:cubicBezTo>
                    <a:pt x="0" y="12787"/>
                    <a:pt x="587" y="18822"/>
                    <a:pt x="1598" y="24726"/>
                  </a:cubicBezTo>
                  <a:cubicBezTo>
                    <a:pt x="6591" y="24549"/>
                    <a:pt x="12033" y="23595"/>
                    <a:pt x="15694" y="23595"/>
                  </a:cubicBezTo>
                  <a:cubicBezTo>
                    <a:pt x="17439" y="23595"/>
                    <a:pt x="18779" y="23812"/>
                    <a:pt x="19474" y="24433"/>
                  </a:cubicBezTo>
                  <a:cubicBezTo>
                    <a:pt x="21946" y="26640"/>
                    <a:pt x="31666" y="37395"/>
                    <a:pt x="42143" y="37395"/>
                  </a:cubicBezTo>
                  <a:cubicBezTo>
                    <a:pt x="43279" y="37395"/>
                    <a:pt x="44424" y="37269"/>
                    <a:pt x="45570" y="36991"/>
                  </a:cubicBezTo>
                  <a:cubicBezTo>
                    <a:pt x="46027" y="36861"/>
                    <a:pt x="46418" y="36730"/>
                    <a:pt x="46842" y="36600"/>
                  </a:cubicBezTo>
                  <a:cubicBezTo>
                    <a:pt x="42602" y="33958"/>
                    <a:pt x="36795" y="30011"/>
                    <a:pt x="32620" y="22899"/>
                  </a:cubicBezTo>
                  <a:cubicBezTo>
                    <a:pt x="25378" y="10569"/>
                    <a:pt x="13831" y="11352"/>
                    <a:pt x="1859"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a:off x="4207950" y="3508250"/>
              <a:ext cx="2117050" cy="1296675"/>
            </a:xfrm>
            <a:custGeom>
              <a:rect b="b" l="l" r="r" t="t"/>
              <a:pathLst>
                <a:path extrusionOk="0" h="51867" w="84682">
                  <a:moveTo>
                    <a:pt x="84682" y="1"/>
                  </a:moveTo>
                  <a:lnTo>
                    <a:pt x="84682" y="1"/>
                  </a:lnTo>
                  <a:cubicBezTo>
                    <a:pt x="63707" y="2284"/>
                    <a:pt x="56955" y="13734"/>
                    <a:pt x="50007" y="25933"/>
                  </a:cubicBezTo>
                  <a:cubicBezTo>
                    <a:pt x="47365" y="30598"/>
                    <a:pt x="42504" y="36926"/>
                    <a:pt x="33893" y="36926"/>
                  </a:cubicBezTo>
                  <a:cubicBezTo>
                    <a:pt x="9852" y="36926"/>
                    <a:pt x="1" y="51866"/>
                    <a:pt x="1" y="51866"/>
                  </a:cubicBezTo>
                  <a:lnTo>
                    <a:pt x="52682" y="51866"/>
                  </a:lnTo>
                  <a:cubicBezTo>
                    <a:pt x="68046" y="38329"/>
                    <a:pt x="79365" y="20388"/>
                    <a:pt x="84682" y="1"/>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5266475" y="3707900"/>
              <a:ext cx="990025" cy="697225"/>
            </a:xfrm>
            <a:custGeom>
              <a:rect b="b" l="l" r="r" t="t"/>
              <a:pathLst>
                <a:path extrusionOk="0" h="27889" w="39601">
                  <a:moveTo>
                    <a:pt x="30718" y="0"/>
                  </a:moveTo>
                  <a:cubicBezTo>
                    <a:pt x="29841" y="0"/>
                    <a:pt x="29035" y="33"/>
                    <a:pt x="28347" y="104"/>
                  </a:cubicBezTo>
                  <a:cubicBezTo>
                    <a:pt x="26194" y="365"/>
                    <a:pt x="21007" y="2779"/>
                    <a:pt x="15821" y="5421"/>
                  </a:cubicBezTo>
                  <a:cubicBezTo>
                    <a:pt x="12689" y="9238"/>
                    <a:pt x="10177" y="13544"/>
                    <a:pt x="7666" y="17947"/>
                  </a:cubicBezTo>
                  <a:cubicBezTo>
                    <a:pt x="6067" y="20785"/>
                    <a:pt x="3621" y="24210"/>
                    <a:pt x="0" y="26494"/>
                  </a:cubicBezTo>
                  <a:cubicBezTo>
                    <a:pt x="1323" y="27481"/>
                    <a:pt x="2862" y="27888"/>
                    <a:pt x="4563" y="27888"/>
                  </a:cubicBezTo>
                  <a:cubicBezTo>
                    <a:pt x="11798" y="27888"/>
                    <a:pt x="21964" y="20528"/>
                    <a:pt x="30891" y="19154"/>
                  </a:cubicBezTo>
                  <a:cubicBezTo>
                    <a:pt x="34349" y="13381"/>
                    <a:pt x="37285" y="7216"/>
                    <a:pt x="39601" y="789"/>
                  </a:cubicBezTo>
                  <a:cubicBezTo>
                    <a:pt x="36883" y="320"/>
                    <a:pt x="33455" y="0"/>
                    <a:pt x="30718"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a:off x="1190625" y="2646275"/>
              <a:ext cx="1172700" cy="961300"/>
            </a:xfrm>
            <a:custGeom>
              <a:rect b="b" l="l" r="r" t="t"/>
              <a:pathLst>
                <a:path extrusionOk="0" h="38452" w="46908">
                  <a:moveTo>
                    <a:pt x="326" y="0"/>
                  </a:moveTo>
                  <a:cubicBezTo>
                    <a:pt x="130" y="2643"/>
                    <a:pt x="0" y="5350"/>
                    <a:pt x="0" y="8058"/>
                  </a:cubicBezTo>
                  <a:cubicBezTo>
                    <a:pt x="0" y="11385"/>
                    <a:pt x="196" y="14679"/>
                    <a:pt x="522" y="17941"/>
                  </a:cubicBezTo>
                  <a:cubicBezTo>
                    <a:pt x="6818" y="21888"/>
                    <a:pt x="13863" y="18953"/>
                    <a:pt x="20387" y="22737"/>
                  </a:cubicBezTo>
                  <a:cubicBezTo>
                    <a:pt x="26368" y="26235"/>
                    <a:pt x="33281" y="38451"/>
                    <a:pt x="43915" y="38451"/>
                  </a:cubicBezTo>
                  <a:cubicBezTo>
                    <a:pt x="44881" y="38451"/>
                    <a:pt x="45878" y="38350"/>
                    <a:pt x="46907" y="38133"/>
                  </a:cubicBezTo>
                  <a:cubicBezTo>
                    <a:pt x="42667" y="35491"/>
                    <a:pt x="36828" y="31511"/>
                    <a:pt x="32620" y="24367"/>
                  </a:cubicBezTo>
                  <a:cubicBezTo>
                    <a:pt x="25085" y="11515"/>
                    <a:pt x="12852" y="12951"/>
                    <a:pt x="326"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a:off x="2254025" y="4238950"/>
              <a:ext cx="827750" cy="300925"/>
            </a:xfrm>
            <a:custGeom>
              <a:rect b="b" l="l" r="r" t="t"/>
              <a:pathLst>
                <a:path extrusionOk="0" h="12037" w="33110">
                  <a:moveTo>
                    <a:pt x="16539" y="0"/>
                  </a:moveTo>
                  <a:cubicBezTo>
                    <a:pt x="7405" y="0"/>
                    <a:pt x="0" y="5382"/>
                    <a:pt x="0" y="12037"/>
                  </a:cubicBezTo>
                  <a:lnTo>
                    <a:pt x="33109" y="12037"/>
                  </a:lnTo>
                  <a:cubicBezTo>
                    <a:pt x="33109" y="5382"/>
                    <a:pt x="25705" y="0"/>
                    <a:pt x="16539" y="0"/>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a:off x="3549025" y="4596125"/>
              <a:ext cx="574150" cy="208800"/>
            </a:xfrm>
            <a:custGeom>
              <a:rect b="b" l="l" r="r" t="t"/>
              <a:pathLst>
                <a:path extrusionOk="0" h="8352" w="22966">
                  <a:moveTo>
                    <a:pt x="11483" y="1"/>
                  </a:moveTo>
                  <a:cubicBezTo>
                    <a:pt x="5155" y="1"/>
                    <a:pt x="1" y="3719"/>
                    <a:pt x="1" y="8351"/>
                  </a:cubicBezTo>
                  <a:lnTo>
                    <a:pt x="22965" y="8351"/>
                  </a:lnTo>
                  <a:cubicBezTo>
                    <a:pt x="22965" y="3719"/>
                    <a:pt x="17844" y="1"/>
                    <a:pt x="11483" y="1"/>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a:off x="3363900" y="4670325"/>
              <a:ext cx="370275" cy="134600"/>
            </a:xfrm>
            <a:custGeom>
              <a:rect b="b" l="l" r="r" t="t"/>
              <a:pathLst>
                <a:path extrusionOk="0" h="5384" w="14811">
                  <a:moveTo>
                    <a:pt x="7406" y="1"/>
                  </a:moveTo>
                  <a:cubicBezTo>
                    <a:pt x="3296" y="1"/>
                    <a:pt x="1" y="2415"/>
                    <a:pt x="1" y="5383"/>
                  </a:cubicBezTo>
                  <a:lnTo>
                    <a:pt x="14810" y="5383"/>
                  </a:lnTo>
                  <a:cubicBezTo>
                    <a:pt x="14810" y="2415"/>
                    <a:pt x="11483" y="1"/>
                    <a:pt x="7406" y="1"/>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a:off x="1922925" y="4309875"/>
              <a:ext cx="481175" cy="174550"/>
            </a:xfrm>
            <a:custGeom>
              <a:rect b="b" l="l" r="r" t="t"/>
              <a:pathLst>
                <a:path extrusionOk="0" h="6982" w="19247">
                  <a:moveTo>
                    <a:pt x="9624" y="1"/>
                  </a:moveTo>
                  <a:cubicBezTo>
                    <a:pt x="4306" y="1"/>
                    <a:pt x="1" y="3132"/>
                    <a:pt x="1" y="6982"/>
                  </a:cubicBezTo>
                  <a:lnTo>
                    <a:pt x="19246" y="6982"/>
                  </a:lnTo>
                  <a:cubicBezTo>
                    <a:pt x="19246" y="3132"/>
                    <a:pt x="14941" y="1"/>
                    <a:pt x="9624" y="1"/>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a:off x="4641800" y="4654850"/>
              <a:ext cx="910925" cy="380850"/>
            </a:xfrm>
            <a:custGeom>
              <a:rect b="b" l="l" r="r" t="t"/>
              <a:pathLst>
                <a:path extrusionOk="0" h="15234" w="36437">
                  <a:moveTo>
                    <a:pt x="20942" y="0"/>
                  </a:moveTo>
                  <a:cubicBezTo>
                    <a:pt x="9395" y="0"/>
                    <a:pt x="0" y="6818"/>
                    <a:pt x="0" y="15234"/>
                  </a:cubicBezTo>
                  <a:lnTo>
                    <a:pt x="23160" y="15234"/>
                  </a:lnTo>
                  <a:cubicBezTo>
                    <a:pt x="27858" y="12167"/>
                    <a:pt x="32294" y="8742"/>
                    <a:pt x="36437" y="4958"/>
                  </a:cubicBezTo>
                  <a:cubicBezTo>
                    <a:pt x="32588" y="1925"/>
                    <a:pt x="27075" y="0"/>
                    <a:pt x="20942"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p:nvPr/>
          </p:nvSpPr>
          <p:spPr>
            <a:xfrm>
              <a:off x="5266475" y="3508250"/>
              <a:ext cx="1058525" cy="868800"/>
            </a:xfrm>
            <a:custGeom>
              <a:rect b="b" l="l" r="r" t="t"/>
              <a:pathLst>
                <a:path extrusionOk="0" h="34752" w="42341">
                  <a:moveTo>
                    <a:pt x="42341" y="1"/>
                  </a:moveTo>
                  <a:cubicBezTo>
                    <a:pt x="21366" y="2284"/>
                    <a:pt x="14614" y="13734"/>
                    <a:pt x="7666" y="25933"/>
                  </a:cubicBezTo>
                  <a:cubicBezTo>
                    <a:pt x="6067" y="28771"/>
                    <a:pt x="3588" y="32229"/>
                    <a:pt x="0" y="34480"/>
                  </a:cubicBezTo>
                  <a:cubicBezTo>
                    <a:pt x="0" y="34480"/>
                    <a:pt x="0" y="34480"/>
                    <a:pt x="0" y="34512"/>
                  </a:cubicBezTo>
                  <a:cubicBezTo>
                    <a:pt x="601" y="34675"/>
                    <a:pt x="1208" y="34751"/>
                    <a:pt x="1821" y="34751"/>
                  </a:cubicBezTo>
                  <a:cubicBezTo>
                    <a:pt x="10469" y="34751"/>
                    <a:pt x="20296" y="19613"/>
                    <a:pt x="32940" y="19613"/>
                  </a:cubicBezTo>
                  <a:cubicBezTo>
                    <a:pt x="33587" y="19613"/>
                    <a:pt x="34241" y="19652"/>
                    <a:pt x="34903" y="19736"/>
                  </a:cubicBezTo>
                  <a:cubicBezTo>
                    <a:pt x="38002" y="13505"/>
                    <a:pt x="40547" y="6916"/>
                    <a:pt x="42341"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a:off x="3451175" y="1048725"/>
              <a:ext cx="655675" cy="1833250"/>
            </a:xfrm>
            <a:custGeom>
              <a:rect b="b" l="l" r="r" t="t"/>
              <a:pathLst>
                <a:path extrusionOk="0" h="73330" w="26227">
                  <a:moveTo>
                    <a:pt x="2447" y="0"/>
                  </a:moveTo>
                  <a:lnTo>
                    <a:pt x="0" y="73330"/>
                  </a:lnTo>
                  <a:cubicBezTo>
                    <a:pt x="6952" y="68273"/>
                    <a:pt x="7935" y="24522"/>
                    <a:pt x="11430" y="24522"/>
                  </a:cubicBezTo>
                  <a:cubicBezTo>
                    <a:pt x="11543" y="24522"/>
                    <a:pt x="11658" y="24567"/>
                    <a:pt x="11776" y="24661"/>
                  </a:cubicBezTo>
                  <a:cubicBezTo>
                    <a:pt x="15593" y="27662"/>
                    <a:pt x="13407" y="48245"/>
                    <a:pt x="16669" y="48245"/>
                  </a:cubicBezTo>
                  <a:cubicBezTo>
                    <a:pt x="19625" y="48245"/>
                    <a:pt x="19983" y="22401"/>
                    <a:pt x="24634" y="22401"/>
                  </a:cubicBezTo>
                  <a:cubicBezTo>
                    <a:pt x="25117" y="22401"/>
                    <a:pt x="25645" y="22678"/>
                    <a:pt x="26227" y="23291"/>
                  </a:cubicBezTo>
                  <a:lnTo>
                    <a:pt x="25476" y="0"/>
                  </a:lnTo>
                  <a:close/>
                </a:path>
              </a:pathLst>
            </a:custGeom>
            <a:gradFill>
              <a:gsLst>
                <a:gs pos="0">
                  <a:srgbClr val="F4F7F7"/>
                </a:gs>
                <a:gs pos="100000">
                  <a:srgbClr val="97CE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25"/>
          <p:cNvGrpSpPr/>
          <p:nvPr/>
        </p:nvGrpSpPr>
        <p:grpSpPr>
          <a:xfrm>
            <a:off x="1366531" y="2313434"/>
            <a:ext cx="1285489" cy="1285489"/>
            <a:chOff x="1190625" y="238125"/>
            <a:chExt cx="5219200" cy="5219200"/>
          </a:xfrm>
        </p:grpSpPr>
        <p:sp>
          <p:nvSpPr>
            <p:cNvPr id="206" name="Google Shape;206;p25"/>
            <p:cNvSpPr/>
            <p:nvPr/>
          </p:nvSpPr>
          <p:spPr>
            <a:xfrm>
              <a:off x="1190625" y="238125"/>
              <a:ext cx="5219200" cy="5219200"/>
            </a:xfrm>
            <a:custGeom>
              <a:rect b="b" l="l" r="r" t="t"/>
              <a:pathLst>
                <a:path extrusionOk="0" h="208768" w="208768">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gradFill>
              <a:gsLst>
                <a:gs pos="0">
                  <a:srgbClr val="F4F7F7"/>
                </a:gs>
                <a:gs pos="100000">
                  <a:srgbClr val="97CE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a:off x="3345150" y="496625"/>
              <a:ext cx="1399425" cy="1399425"/>
            </a:xfrm>
            <a:custGeom>
              <a:rect b="b" l="l" r="r" t="t"/>
              <a:pathLst>
                <a:path extrusionOk="0" h="55977" w="55977">
                  <a:moveTo>
                    <a:pt x="27989" y="0"/>
                  </a:moveTo>
                  <a:cubicBezTo>
                    <a:pt x="12527" y="0"/>
                    <a:pt x="1" y="12527"/>
                    <a:pt x="1" y="27988"/>
                  </a:cubicBezTo>
                  <a:cubicBezTo>
                    <a:pt x="1" y="43450"/>
                    <a:pt x="12527" y="55976"/>
                    <a:pt x="27989" y="55976"/>
                  </a:cubicBezTo>
                  <a:cubicBezTo>
                    <a:pt x="43450" y="55976"/>
                    <a:pt x="55976" y="43450"/>
                    <a:pt x="55976" y="27988"/>
                  </a:cubicBezTo>
                  <a:cubicBezTo>
                    <a:pt x="55976" y="12527"/>
                    <a:pt x="43450" y="0"/>
                    <a:pt x="27989" y="0"/>
                  </a:cubicBez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3901325" y="3039350"/>
              <a:ext cx="837550" cy="322150"/>
            </a:xfrm>
            <a:custGeom>
              <a:rect b="b" l="l" r="r" t="t"/>
              <a:pathLst>
                <a:path extrusionOk="0" h="12886" w="33502">
                  <a:moveTo>
                    <a:pt x="12885" y="0"/>
                  </a:moveTo>
                  <a:cubicBezTo>
                    <a:pt x="5742" y="0"/>
                    <a:pt x="0" y="5774"/>
                    <a:pt x="0" y="12885"/>
                  </a:cubicBezTo>
                  <a:lnTo>
                    <a:pt x="33501" y="12885"/>
                  </a:lnTo>
                  <a:cubicBezTo>
                    <a:pt x="33501" y="7894"/>
                    <a:pt x="29456" y="3882"/>
                    <a:pt x="24465" y="3882"/>
                  </a:cubicBezTo>
                  <a:cubicBezTo>
                    <a:pt x="23715" y="3882"/>
                    <a:pt x="22997" y="3980"/>
                    <a:pt x="22312" y="4176"/>
                  </a:cubicBezTo>
                  <a:cubicBezTo>
                    <a:pt x="19964" y="1631"/>
                    <a:pt x="16604" y="0"/>
                    <a:pt x="128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1791625" y="2921100"/>
              <a:ext cx="1145000" cy="440400"/>
            </a:xfrm>
            <a:custGeom>
              <a:rect b="b" l="l" r="r" t="t"/>
              <a:pathLst>
                <a:path extrusionOk="0" h="17616" w="45800">
                  <a:moveTo>
                    <a:pt x="17616" y="0"/>
                  </a:moveTo>
                  <a:cubicBezTo>
                    <a:pt x="7895" y="0"/>
                    <a:pt x="1" y="7894"/>
                    <a:pt x="1" y="17615"/>
                  </a:cubicBezTo>
                  <a:lnTo>
                    <a:pt x="45799" y="17615"/>
                  </a:lnTo>
                  <a:cubicBezTo>
                    <a:pt x="45799" y="10798"/>
                    <a:pt x="40286" y="5285"/>
                    <a:pt x="33469" y="5285"/>
                  </a:cubicBezTo>
                  <a:cubicBezTo>
                    <a:pt x="32458" y="5285"/>
                    <a:pt x="31479" y="5448"/>
                    <a:pt x="30500" y="5676"/>
                  </a:cubicBezTo>
                  <a:cubicBezTo>
                    <a:pt x="27304" y="2219"/>
                    <a:pt x="22737" y="0"/>
                    <a:pt x="176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3326400" y="3112750"/>
              <a:ext cx="797575" cy="248750"/>
            </a:xfrm>
            <a:custGeom>
              <a:rect b="b" l="l" r="r" t="t"/>
              <a:pathLst>
                <a:path extrusionOk="0" h="9950" w="31903">
                  <a:moveTo>
                    <a:pt x="15952" y="0"/>
                  </a:moveTo>
                  <a:cubicBezTo>
                    <a:pt x="12559" y="0"/>
                    <a:pt x="9558" y="1696"/>
                    <a:pt x="7764" y="4273"/>
                  </a:cubicBezTo>
                  <a:cubicBezTo>
                    <a:pt x="7209" y="4110"/>
                    <a:pt x="6622" y="3980"/>
                    <a:pt x="5970" y="3980"/>
                  </a:cubicBezTo>
                  <a:cubicBezTo>
                    <a:pt x="2675" y="3980"/>
                    <a:pt x="0" y="6654"/>
                    <a:pt x="0" y="9949"/>
                  </a:cubicBezTo>
                  <a:lnTo>
                    <a:pt x="31903" y="9949"/>
                  </a:lnTo>
                  <a:cubicBezTo>
                    <a:pt x="31903" y="6654"/>
                    <a:pt x="29228" y="3980"/>
                    <a:pt x="25933" y="3980"/>
                  </a:cubicBezTo>
                  <a:cubicBezTo>
                    <a:pt x="25281" y="3980"/>
                    <a:pt x="24694" y="4110"/>
                    <a:pt x="24139" y="4273"/>
                  </a:cubicBezTo>
                  <a:cubicBezTo>
                    <a:pt x="22345" y="1696"/>
                    <a:pt x="19344" y="0"/>
                    <a:pt x="15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5105000" y="3160850"/>
              <a:ext cx="641825" cy="200650"/>
            </a:xfrm>
            <a:custGeom>
              <a:rect b="b" l="l" r="r" t="t"/>
              <a:pathLst>
                <a:path extrusionOk="0" h="8026" w="25673">
                  <a:moveTo>
                    <a:pt x="12853" y="1"/>
                  </a:moveTo>
                  <a:cubicBezTo>
                    <a:pt x="10113" y="1"/>
                    <a:pt x="7699" y="1371"/>
                    <a:pt x="6263" y="3458"/>
                  </a:cubicBezTo>
                  <a:cubicBezTo>
                    <a:pt x="5807" y="3328"/>
                    <a:pt x="5317" y="3230"/>
                    <a:pt x="4828" y="3230"/>
                  </a:cubicBezTo>
                  <a:cubicBezTo>
                    <a:pt x="2153" y="3230"/>
                    <a:pt x="0" y="5383"/>
                    <a:pt x="0" y="8025"/>
                  </a:cubicBezTo>
                  <a:lnTo>
                    <a:pt x="25672" y="8025"/>
                  </a:lnTo>
                  <a:cubicBezTo>
                    <a:pt x="25672" y="5383"/>
                    <a:pt x="23519" y="3230"/>
                    <a:pt x="20877" y="3230"/>
                  </a:cubicBezTo>
                  <a:cubicBezTo>
                    <a:pt x="20355" y="3230"/>
                    <a:pt x="19866" y="3328"/>
                    <a:pt x="19409" y="3458"/>
                  </a:cubicBezTo>
                  <a:cubicBezTo>
                    <a:pt x="17974" y="1371"/>
                    <a:pt x="15560" y="1"/>
                    <a:pt x="128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5539650" y="3115175"/>
              <a:ext cx="787800" cy="246325"/>
            </a:xfrm>
            <a:custGeom>
              <a:rect b="b" l="l" r="r" t="t"/>
              <a:pathLst>
                <a:path extrusionOk="0" h="9853" w="31512">
                  <a:moveTo>
                    <a:pt x="15756" y="1"/>
                  </a:moveTo>
                  <a:cubicBezTo>
                    <a:pt x="12429" y="1"/>
                    <a:pt x="9460" y="1697"/>
                    <a:pt x="7699" y="4241"/>
                  </a:cubicBezTo>
                  <a:cubicBezTo>
                    <a:pt x="7112" y="4078"/>
                    <a:pt x="6525" y="3948"/>
                    <a:pt x="5905" y="3948"/>
                  </a:cubicBezTo>
                  <a:cubicBezTo>
                    <a:pt x="2643" y="3948"/>
                    <a:pt x="1" y="6590"/>
                    <a:pt x="1" y="9852"/>
                  </a:cubicBezTo>
                  <a:lnTo>
                    <a:pt x="31512" y="9852"/>
                  </a:lnTo>
                  <a:cubicBezTo>
                    <a:pt x="31512" y="6590"/>
                    <a:pt x="28869" y="3948"/>
                    <a:pt x="25607" y="3948"/>
                  </a:cubicBezTo>
                  <a:cubicBezTo>
                    <a:pt x="24988" y="3948"/>
                    <a:pt x="24400" y="4078"/>
                    <a:pt x="23846" y="4241"/>
                  </a:cubicBezTo>
                  <a:cubicBezTo>
                    <a:pt x="22052" y="1697"/>
                    <a:pt x="19116" y="1"/>
                    <a:pt x="157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1666050" y="3500100"/>
              <a:ext cx="4661400" cy="1911550"/>
            </a:xfrm>
            <a:custGeom>
              <a:rect b="b" l="l" r="r" t="t"/>
              <a:pathLst>
                <a:path extrusionOk="0" h="76462" w="186456">
                  <a:moveTo>
                    <a:pt x="0" y="0"/>
                  </a:moveTo>
                  <a:lnTo>
                    <a:pt x="16865" y="39144"/>
                  </a:lnTo>
                  <a:cubicBezTo>
                    <a:pt x="16865" y="39144"/>
                    <a:pt x="65044" y="67426"/>
                    <a:pt x="79006" y="70688"/>
                  </a:cubicBezTo>
                  <a:cubicBezTo>
                    <a:pt x="84747" y="72025"/>
                    <a:pt x="94826" y="74276"/>
                    <a:pt x="104678" y="76461"/>
                  </a:cubicBezTo>
                  <a:cubicBezTo>
                    <a:pt x="144539" y="69024"/>
                    <a:pt x="176441" y="38916"/>
                    <a:pt x="186456" y="0"/>
                  </a:cubicBezTo>
                  <a:close/>
                </a:path>
              </a:pathLst>
            </a:custGeom>
            <a:gradFill>
              <a:gsLst>
                <a:gs pos="0">
                  <a:srgbClr val="F4F7F7"/>
                </a:gs>
                <a:gs pos="100000">
                  <a:srgbClr val="97CE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a:off x="1776150" y="3893175"/>
              <a:ext cx="4254450" cy="1288500"/>
            </a:xfrm>
            <a:custGeom>
              <a:rect b="b" l="l" r="r" t="t"/>
              <a:pathLst>
                <a:path extrusionOk="0" h="51540" w="170178">
                  <a:moveTo>
                    <a:pt x="80343" y="0"/>
                  </a:moveTo>
                  <a:cubicBezTo>
                    <a:pt x="48114" y="0"/>
                    <a:pt x="19278" y="3556"/>
                    <a:pt x="0" y="9166"/>
                  </a:cubicBezTo>
                  <a:lnTo>
                    <a:pt x="5284" y="21236"/>
                  </a:lnTo>
                  <a:cubicBezTo>
                    <a:pt x="5284" y="21236"/>
                    <a:pt x="41101" y="41917"/>
                    <a:pt x="62271" y="51148"/>
                  </a:cubicBezTo>
                  <a:cubicBezTo>
                    <a:pt x="68143" y="51409"/>
                    <a:pt x="74178" y="51540"/>
                    <a:pt x="80343" y="51540"/>
                  </a:cubicBezTo>
                  <a:cubicBezTo>
                    <a:pt x="100110" y="51540"/>
                    <a:pt x="118573" y="50202"/>
                    <a:pt x="134361" y="47854"/>
                  </a:cubicBezTo>
                  <a:cubicBezTo>
                    <a:pt x="149008" y="39144"/>
                    <a:pt x="161305" y="26944"/>
                    <a:pt x="170178" y="12396"/>
                  </a:cubicBezTo>
                  <a:cubicBezTo>
                    <a:pt x="151748" y="4958"/>
                    <a:pt x="118443" y="0"/>
                    <a:pt x="80343" y="0"/>
                  </a:cubicBezTo>
                  <a:close/>
                </a:path>
              </a:pathLst>
            </a:custGeom>
            <a:gradFill>
              <a:gsLst>
                <a:gs pos="0">
                  <a:srgbClr val="F4F7F7"/>
                </a:gs>
                <a:gs pos="100000">
                  <a:srgbClr val="97CE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2537825" y="4351475"/>
              <a:ext cx="3394100" cy="239775"/>
            </a:xfrm>
            <a:custGeom>
              <a:rect b="b" l="l" r="r" t="t"/>
              <a:pathLst>
                <a:path extrusionOk="0" h="9591" w="135764">
                  <a:moveTo>
                    <a:pt x="0" y="1"/>
                  </a:moveTo>
                  <a:lnTo>
                    <a:pt x="0" y="9591"/>
                  </a:lnTo>
                  <a:lnTo>
                    <a:pt x="128163" y="9591"/>
                  </a:lnTo>
                  <a:cubicBezTo>
                    <a:pt x="130871" y="6557"/>
                    <a:pt x="133415" y="3360"/>
                    <a:pt x="1357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2537825" y="4537400"/>
              <a:ext cx="3249775" cy="586375"/>
            </a:xfrm>
            <a:custGeom>
              <a:rect b="b" l="l" r="r" t="t"/>
              <a:pathLst>
                <a:path extrusionOk="0" h="23455" w="129991">
                  <a:moveTo>
                    <a:pt x="0" y="1"/>
                  </a:moveTo>
                  <a:cubicBezTo>
                    <a:pt x="0" y="1"/>
                    <a:pt x="26226" y="17648"/>
                    <a:pt x="26553" y="17648"/>
                  </a:cubicBezTo>
                  <a:cubicBezTo>
                    <a:pt x="26748" y="17648"/>
                    <a:pt x="65794" y="21041"/>
                    <a:pt x="93391" y="23455"/>
                  </a:cubicBezTo>
                  <a:cubicBezTo>
                    <a:pt x="97011" y="23031"/>
                    <a:pt x="100534" y="22606"/>
                    <a:pt x="103894" y="22085"/>
                  </a:cubicBezTo>
                  <a:cubicBezTo>
                    <a:pt x="113778" y="16213"/>
                    <a:pt x="122553" y="8710"/>
                    <a:pt x="129990" y="1"/>
                  </a:cubicBez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1666050" y="3500100"/>
              <a:ext cx="4661400" cy="422450"/>
            </a:xfrm>
            <a:custGeom>
              <a:rect b="b" l="l" r="r" t="t"/>
              <a:pathLst>
                <a:path extrusionOk="0" h="16898" w="186456">
                  <a:moveTo>
                    <a:pt x="0" y="0"/>
                  </a:moveTo>
                  <a:lnTo>
                    <a:pt x="5644" y="13081"/>
                  </a:lnTo>
                  <a:cubicBezTo>
                    <a:pt x="28314" y="8188"/>
                    <a:pt x="55780" y="5317"/>
                    <a:pt x="85367" y="5317"/>
                  </a:cubicBezTo>
                  <a:cubicBezTo>
                    <a:pt x="121999" y="5317"/>
                    <a:pt x="155369" y="9689"/>
                    <a:pt x="180421" y="16898"/>
                  </a:cubicBezTo>
                  <a:cubicBezTo>
                    <a:pt x="182900" y="11483"/>
                    <a:pt x="184955" y="5872"/>
                    <a:pt x="186456" y="0"/>
                  </a:cubicBezTo>
                  <a:close/>
                </a:path>
              </a:pathLst>
            </a:custGeom>
            <a:gradFill>
              <a:gsLst>
                <a:gs pos="0">
                  <a:srgbClr val="F4F7F7"/>
                </a:gs>
                <a:gs pos="100000">
                  <a:srgbClr val="97CE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a:off x="1583675" y="1947400"/>
              <a:ext cx="1002275" cy="1593500"/>
            </a:xfrm>
            <a:custGeom>
              <a:rect b="b" l="l" r="r" t="t"/>
              <a:pathLst>
                <a:path extrusionOk="0" h="63740" w="40091">
                  <a:moveTo>
                    <a:pt x="36829" y="0"/>
                  </a:moveTo>
                  <a:cubicBezTo>
                    <a:pt x="35035" y="0"/>
                    <a:pt x="33567" y="1468"/>
                    <a:pt x="33567" y="3262"/>
                  </a:cubicBezTo>
                  <a:cubicBezTo>
                    <a:pt x="33567" y="35719"/>
                    <a:pt x="16572" y="50692"/>
                    <a:pt x="2317" y="57542"/>
                  </a:cubicBezTo>
                  <a:cubicBezTo>
                    <a:pt x="686" y="58325"/>
                    <a:pt x="1" y="60282"/>
                    <a:pt x="784" y="61880"/>
                  </a:cubicBezTo>
                  <a:cubicBezTo>
                    <a:pt x="1338" y="63054"/>
                    <a:pt x="2513" y="63739"/>
                    <a:pt x="3719" y="63739"/>
                  </a:cubicBezTo>
                  <a:cubicBezTo>
                    <a:pt x="4209" y="63739"/>
                    <a:pt x="4698" y="63642"/>
                    <a:pt x="5155" y="63413"/>
                  </a:cubicBezTo>
                  <a:cubicBezTo>
                    <a:pt x="21106" y="55748"/>
                    <a:pt x="40091" y="39111"/>
                    <a:pt x="40091" y="3262"/>
                  </a:cubicBezTo>
                  <a:cubicBezTo>
                    <a:pt x="40091" y="1468"/>
                    <a:pt x="38655" y="0"/>
                    <a:pt x="36829" y="0"/>
                  </a:cubicBezTo>
                  <a:close/>
                </a:path>
              </a:pathLst>
            </a:custGeom>
            <a:solidFill>
              <a:srgbClr val="8C6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a:off x="2028125" y="1952250"/>
              <a:ext cx="508900" cy="491800"/>
            </a:xfrm>
            <a:custGeom>
              <a:rect b="b" l="l" r="r" t="t"/>
              <a:pathLst>
                <a:path extrusionOk="0" h="19672" w="20356">
                  <a:moveTo>
                    <a:pt x="20233" y="1"/>
                  </a:moveTo>
                  <a:cubicBezTo>
                    <a:pt x="18575" y="1"/>
                    <a:pt x="654" y="446"/>
                    <a:pt x="1" y="19672"/>
                  </a:cubicBezTo>
                  <a:cubicBezTo>
                    <a:pt x="1" y="19672"/>
                    <a:pt x="2219" y="17845"/>
                    <a:pt x="3002" y="16181"/>
                  </a:cubicBezTo>
                  <a:cubicBezTo>
                    <a:pt x="3002" y="16181"/>
                    <a:pt x="3524" y="17193"/>
                    <a:pt x="3165" y="18269"/>
                  </a:cubicBezTo>
                  <a:cubicBezTo>
                    <a:pt x="3165" y="18269"/>
                    <a:pt x="4991" y="16475"/>
                    <a:pt x="5481" y="14485"/>
                  </a:cubicBezTo>
                  <a:cubicBezTo>
                    <a:pt x="5481" y="14485"/>
                    <a:pt x="5807" y="15235"/>
                    <a:pt x="5481" y="16312"/>
                  </a:cubicBezTo>
                  <a:cubicBezTo>
                    <a:pt x="5481" y="16312"/>
                    <a:pt x="7405" y="14714"/>
                    <a:pt x="7927" y="13474"/>
                  </a:cubicBezTo>
                  <a:lnTo>
                    <a:pt x="7927" y="13474"/>
                  </a:lnTo>
                  <a:cubicBezTo>
                    <a:pt x="7927" y="13474"/>
                    <a:pt x="8253" y="14029"/>
                    <a:pt x="7797" y="14811"/>
                  </a:cubicBezTo>
                  <a:cubicBezTo>
                    <a:pt x="7797" y="14811"/>
                    <a:pt x="9623" y="13246"/>
                    <a:pt x="10080" y="10962"/>
                  </a:cubicBezTo>
                  <a:cubicBezTo>
                    <a:pt x="10080" y="10962"/>
                    <a:pt x="10635" y="11484"/>
                    <a:pt x="10504" y="12691"/>
                  </a:cubicBezTo>
                  <a:cubicBezTo>
                    <a:pt x="10504" y="12691"/>
                    <a:pt x="12690" y="10081"/>
                    <a:pt x="12918" y="8614"/>
                  </a:cubicBezTo>
                  <a:cubicBezTo>
                    <a:pt x="12918" y="8614"/>
                    <a:pt x="13636" y="8907"/>
                    <a:pt x="13212" y="10049"/>
                  </a:cubicBezTo>
                  <a:cubicBezTo>
                    <a:pt x="13212" y="10049"/>
                    <a:pt x="18561" y="6069"/>
                    <a:pt x="20355" y="2"/>
                  </a:cubicBezTo>
                  <a:cubicBezTo>
                    <a:pt x="20355" y="2"/>
                    <a:pt x="20313" y="1"/>
                    <a:pt x="20233"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a:off x="2489700" y="1952275"/>
              <a:ext cx="463225" cy="690750"/>
            </a:xfrm>
            <a:custGeom>
              <a:rect b="b" l="l" r="r" t="t"/>
              <a:pathLst>
                <a:path extrusionOk="0" h="27630" w="18529">
                  <a:moveTo>
                    <a:pt x="1892" y="1"/>
                  </a:moveTo>
                  <a:cubicBezTo>
                    <a:pt x="0" y="6036"/>
                    <a:pt x="2251" y="12299"/>
                    <a:pt x="2251" y="12299"/>
                  </a:cubicBezTo>
                  <a:cubicBezTo>
                    <a:pt x="2455" y="11380"/>
                    <a:pt x="2979" y="11280"/>
                    <a:pt x="3197" y="11280"/>
                  </a:cubicBezTo>
                  <a:cubicBezTo>
                    <a:pt x="3258" y="11280"/>
                    <a:pt x="3295" y="11287"/>
                    <a:pt x="3295" y="11287"/>
                  </a:cubicBezTo>
                  <a:cubicBezTo>
                    <a:pt x="2675" y="12657"/>
                    <a:pt x="3067" y="16017"/>
                    <a:pt x="3067" y="16017"/>
                  </a:cubicBezTo>
                  <a:cubicBezTo>
                    <a:pt x="3589" y="14941"/>
                    <a:pt x="4339" y="14810"/>
                    <a:pt x="4339" y="14810"/>
                  </a:cubicBezTo>
                  <a:lnTo>
                    <a:pt x="4339" y="14810"/>
                  </a:lnTo>
                  <a:cubicBezTo>
                    <a:pt x="3458" y="16963"/>
                    <a:pt x="4111" y="19279"/>
                    <a:pt x="4111" y="19279"/>
                  </a:cubicBezTo>
                  <a:cubicBezTo>
                    <a:pt x="4176" y="18366"/>
                    <a:pt x="4763" y="18072"/>
                    <a:pt x="4763" y="18072"/>
                  </a:cubicBezTo>
                  <a:lnTo>
                    <a:pt x="4763" y="18072"/>
                  </a:lnTo>
                  <a:cubicBezTo>
                    <a:pt x="4502" y="19410"/>
                    <a:pt x="5220" y="21791"/>
                    <a:pt x="5220" y="21791"/>
                  </a:cubicBezTo>
                  <a:cubicBezTo>
                    <a:pt x="5546" y="20715"/>
                    <a:pt x="6231" y="20291"/>
                    <a:pt x="6231" y="20291"/>
                  </a:cubicBezTo>
                  <a:lnTo>
                    <a:pt x="6231" y="20291"/>
                  </a:lnTo>
                  <a:cubicBezTo>
                    <a:pt x="5546" y="22215"/>
                    <a:pt x="6068" y="24727"/>
                    <a:pt x="6068" y="24727"/>
                  </a:cubicBezTo>
                  <a:cubicBezTo>
                    <a:pt x="6361" y="23618"/>
                    <a:pt x="7372" y="23063"/>
                    <a:pt x="7373" y="23063"/>
                  </a:cubicBezTo>
                  <a:lnTo>
                    <a:pt x="7373" y="23063"/>
                  </a:lnTo>
                  <a:cubicBezTo>
                    <a:pt x="7079" y="24890"/>
                    <a:pt x="7927" y="27630"/>
                    <a:pt x="7927" y="27630"/>
                  </a:cubicBezTo>
                  <a:cubicBezTo>
                    <a:pt x="18528" y="10472"/>
                    <a:pt x="1893" y="1"/>
                    <a:pt x="1892"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a:off x="2097450" y="1392050"/>
              <a:ext cx="490125" cy="560250"/>
            </a:xfrm>
            <a:custGeom>
              <a:rect b="b" l="l" r="r" t="t"/>
              <a:pathLst>
                <a:path extrusionOk="0" h="22410" w="19605">
                  <a:moveTo>
                    <a:pt x="0" y="0"/>
                  </a:moveTo>
                  <a:cubicBezTo>
                    <a:pt x="0" y="0"/>
                    <a:pt x="1599" y="2414"/>
                    <a:pt x="3197" y="3327"/>
                  </a:cubicBezTo>
                  <a:cubicBezTo>
                    <a:pt x="3197" y="3327"/>
                    <a:pt x="2712" y="3555"/>
                    <a:pt x="2082" y="3555"/>
                  </a:cubicBezTo>
                  <a:cubicBezTo>
                    <a:pt x="1789" y="3555"/>
                    <a:pt x="1464" y="3505"/>
                    <a:pt x="1142" y="3360"/>
                  </a:cubicBezTo>
                  <a:lnTo>
                    <a:pt x="1142" y="3360"/>
                  </a:lnTo>
                  <a:cubicBezTo>
                    <a:pt x="1142" y="3360"/>
                    <a:pt x="2740" y="5382"/>
                    <a:pt x="4632" y="6035"/>
                  </a:cubicBezTo>
                  <a:cubicBezTo>
                    <a:pt x="4632" y="6035"/>
                    <a:pt x="4379" y="6134"/>
                    <a:pt x="3969" y="6134"/>
                  </a:cubicBezTo>
                  <a:cubicBezTo>
                    <a:pt x="3673" y="6134"/>
                    <a:pt x="3295" y="6082"/>
                    <a:pt x="2871" y="5904"/>
                  </a:cubicBezTo>
                  <a:lnTo>
                    <a:pt x="2871" y="5904"/>
                  </a:lnTo>
                  <a:cubicBezTo>
                    <a:pt x="2871" y="5904"/>
                    <a:pt x="4241" y="8025"/>
                    <a:pt x="5448" y="8644"/>
                  </a:cubicBezTo>
                  <a:cubicBezTo>
                    <a:pt x="5448" y="8644"/>
                    <a:pt x="5283" y="8727"/>
                    <a:pt x="5022" y="8727"/>
                  </a:cubicBezTo>
                  <a:cubicBezTo>
                    <a:pt x="4790" y="8727"/>
                    <a:pt x="4481" y="8662"/>
                    <a:pt x="4143" y="8416"/>
                  </a:cubicBezTo>
                  <a:lnTo>
                    <a:pt x="4143" y="8416"/>
                  </a:lnTo>
                  <a:cubicBezTo>
                    <a:pt x="4143" y="8416"/>
                    <a:pt x="5513" y="10438"/>
                    <a:pt x="7699" y="11058"/>
                  </a:cubicBezTo>
                  <a:cubicBezTo>
                    <a:pt x="7699" y="11058"/>
                    <a:pt x="7325" y="11410"/>
                    <a:pt x="6561" y="11410"/>
                  </a:cubicBezTo>
                  <a:cubicBezTo>
                    <a:pt x="6393" y="11410"/>
                    <a:pt x="6207" y="11393"/>
                    <a:pt x="6002" y="11352"/>
                  </a:cubicBezTo>
                  <a:lnTo>
                    <a:pt x="6002" y="11352"/>
                  </a:lnTo>
                  <a:cubicBezTo>
                    <a:pt x="6002" y="11352"/>
                    <a:pt x="8351" y="13798"/>
                    <a:pt x="9786" y="14125"/>
                  </a:cubicBezTo>
                  <a:cubicBezTo>
                    <a:pt x="9786" y="14125"/>
                    <a:pt x="9589" y="14538"/>
                    <a:pt x="9047" y="14538"/>
                  </a:cubicBezTo>
                  <a:cubicBezTo>
                    <a:pt x="8859" y="14538"/>
                    <a:pt x="8629" y="14488"/>
                    <a:pt x="8351" y="14353"/>
                  </a:cubicBezTo>
                  <a:lnTo>
                    <a:pt x="8351" y="14353"/>
                  </a:lnTo>
                  <a:cubicBezTo>
                    <a:pt x="8351" y="14353"/>
                    <a:pt x="11809" y="20192"/>
                    <a:pt x="17582" y="22410"/>
                  </a:cubicBezTo>
                  <a:cubicBezTo>
                    <a:pt x="17582" y="22410"/>
                    <a:pt x="19605" y="1990"/>
                    <a:pt x="0"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p:nvPr/>
          </p:nvSpPr>
          <p:spPr>
            <a:xfrm>
              <a:off x="1734550" y="1755550"/>
              <a:ext cx="802475" cy="251400"/>
            </a:xfrm>
            <a:custGeom>
              <a:rect b="b" l="l" r="r" t="t"/>
              <a:pathLst>
                <a:path extrusionOk="0" h="10056" w="32099">
                  <a:moveTo>
                    <a:pt x="15122" y="0"/>
                  </a:moveTo>
                  <a:cubicBezTo>
                    <a:pt x="10582" y="0"/>
                    <a:pt x="5418" y="1622"/>
                    <a:pt x="0" y="6337"/>
                  </a:cubicBezTo>
                  <a:cubicBezTo>
                    <a:pt x="0" y="6337"/>
                    <a:pt x="1055" y="6486"/>
                    <a:pt x="2336" y="6486"/>
                  </a:cubicBezTo>
                  <a:cubicBezTo>
                    <a:pt x="3297" y="6486"/>
                    <a:pt x="4385" y="6402"/>
                    <a:pt x="5252" y="6108"/>
                  </a:cubicBezTo>
                  <a:lnTo>
                    <a:pt x="5252" y="6108"/>
                  </a:lnTo>
                  <a:cubicBezTo>
                    <a:pt x="5252" y="6109"/>
                    <a:pt x="4796" y="7315"/>
                    <a:pt x="3621" y="7870"/>
                  </a:cubicBezTo>
                  <a:cubicBezTo>
                    <a:pt x="3621" y="7870"/>
                    <a:pt x="3722" y="7874"/>
                    <a:pt x="3898" y="7874"/>
                  </a:cubicBezTo>
                  <a:cubicBezTo>
                    <a:pt x="4671" y="7874"/>
                    <a:pt x="6901" y="7788"/>
                    <a:pt x="8547" y="6859"/>
                  </a:cubicBezTo>
                  <a:lnTo>
                    <a:pt x="8547" y="6859"/>
                  </a:lnTo>
                  <a:cubicBezTo>
                    <a:pt x="8547" y="6859"/>
                    <a:pt x="8188" y="7707"/>
                    <a:pt x="7046" y="8261"/>
                  </a:cubicBezTo>
                  <a:cubicBezTo>
                    <a:pt x="7046" y="8261"/>
                    <a:pt x="7939" y="8376"/>
                    <a:pt x="8975" y="8376"/>
                  </a:cubicBezTo>
                  <a:cubicBezTo>
                    <a:pt x="9775" y="8376"/>
                    <a:pt x="10661" y="8307"/>
                    <a:pt x="11287" y="8066"/>
                  </a:cubicBezTo>
                  <a:lnTo>
                    <a:pt x="11287" y="8066"/>
                  </a:lnTo>
                  <a:cubicBezTo>
                    <a:pt x="11287" y="8066"/>
                    <a:pt x="11059" y="8783"/>
                    <a:pt x="10080" y="9044"/>
                  </a:cubicBezTo>
                  <a:cubicBezTo>
                    <a:pt x="10080" y="9044"/>
                    <a:pt x="10286" y="9064"/>
                    <a:pt x="10632" y="9064"/>
                  </a:cubicBezTo>
                  <a:cubicBezTo>
                    <a:pt x="11539" y="9064"/>
                    <a:pt x="13408" y="8927"/>
                    <a:pt x="15038" y="7935"/>
                  </a:cubicBezTo>
                  <a:lnTo>
                    <a:pt x="15038" y="7935"/>
                  </a:lnTo>
                  <a:cubicBezTo>
                    <a:pt x="15038" y="7935"/>
                    <a:pt x="15038" y="8783"/>
                    <a:pt x="13929" y="9599"/>
                  </a:cubicBezTo>
                  <a:cubicBezTo>
                    <a:pt x="13929" y="9599"/>
                    <a:pt x="17778" y="9370"/>
                    <a:pt x="19181" y="8424"/>
                  </a:cubicBezTo>
                  <a:lnTo>
                    <a:pt x="19181" y="8424"/>
                  </a:lnTo>
                  <a:cubicBezTo>
                    <a:pt x="19181" y="8425"/>
                    <a:pt x="19507" y="9273"/>
                    <a:pt x="18235" y="9795"/>
                  </a:cubicBezTo>
                  <a:cubicBezTo>
                    <a:pt x="18235" y="9795"/>
                    <a:pt x="19714" y="10055"/>
                    <a:pt x="21927" y="10055"/>
                  </a:cubicBezTo>
                  <a:cubicBezTo>
                    <a:pt x="24665" y="10055"/>
                    <a:pt x="28526" y="9656"/>
                    <a:pt x="32098" y="7870"/>
                  </a:cubicBezTo>
                  <a:cubicBezTo>
                    <a:pt x="32098" y="7870"/>
                    <a:pt x="25123" y="0"/>
                    <a:pt x="15122"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a:off x="2537000" y="1936025"/>
              <a:ext cx="688300" cy="428925"/>
            </a:xfrm>
            <a:custGeom>
              <a:rect b="b" l="l" r="r" t="t"/>
              <a:pathLst>
                <a:path extrusionOk="0" h="17157" w="27532">
                  <a:moveTo>
                    <a:pt x="5950" y="1"/>
                  </a:moveTo>
                  <a:cubicBezTo>
                    <a:pt x="2460" y="1"/>
                    <a:pt x="0" y="651"/>
                    <a:pt x="0" y="651"/>
                  </a:cubicBezTo>
                  <a:cubicBezTo>
                    <a:pt x="3556" y="6914"/>
                    <a:pt x="10471" y="9915"/>
                    <a:pt x="10471" y="9915"/>
                  </a:cubicBezTo>
                  <a:cubicBezTo>
                    <a:pt x="9689" y="8806"/>
                    <a:pt x="10439" y="8251"/>
                    <a:pt x="10439" y="8251"/>
                  </a:cubicBezTo>
                  <a:lnTo>
                    <a:pt x="10439" y="8251"/>
                  </a:lnTo>
                  <a:cubicBezTo>
                    <a:pt x="11091" y="9850"/>
                    <a:pt x="14157" y="12133"/>
                    <a:pt x="14157" y="12133"/>
                  </a:cubicBezTo>
                  <a:cubicBezTo>
                    <a:pt x="13668" y="10861"/>
                    <a:pt x="14157" y="10143"/>
                    <a:pt x="14157" y="10143"/>
                  </a:cubicBezTo>
                  <a:cubicBezTo>
                    <a:pt x="15266" y="12525"/>
                    <a:pt x="17680" y="13797"/>
                    <a:pt x="17680" y="13797"/>
                  </a:cubicBezTo>
                  <a:cubicBezTo>
                    <a:pt x="16995" y="13047"/>
                    <a:pt x="17191" y="12329"/>
                    <a:pt x="17191" y="12329"/>
                  </a:cubicBezTo>
                  <a:lnTo>
                    <a:pt x="17191" y="12329"/>
                  </a:lnTo>
                  <a:cubicBezTo>
                    <a:pt x="18104" y="13601"/>
                    <a:pt x="20616" y="14841"/>
                    <a:pt x="20616" y="14841"/>
                  </a:cubicBezTo>
                  <a:cubicBezTo>
                    <a:pt x="19996" y="13732"/>
                    <a:pt x="20159" y="12851"/>
                    <a:pt x="20159" y="12851"/>
                  </a:cubicBezTo>
                  <a:lnTo>
                    <a:pt x="20159" y="12851"/>
                  </a:lnTo>
                  <a:cubicBezTo>
                    <a:pt x="21203" y="14906"/>
                    <a:pt x="23682" y="16406"/>
                    <a:pt x="23682" y="16406"/>
                  </a:cubicBezTo>
                  <a:cubicBezTo>
                    <a:pt x="23030" y="15330"/>
                    <a:pt x="23291" y="14058"/>
                    <a:pt x="23291" y="14058"/>
                  </a:cubicBezTo>
                  <a:lnTo>
                    <a:pt x="23291" y="14058"/>
                  </a:lnTo>
                  <a:cubicBezTo>
                    <a:pt x="24596" y="15721"/>
                    <a:pt x="27532" y="17157"/>
                    <a:pt x="27532" y="17157"/>
                  </a:cubicBezTo>
                  <a:cubicBezTo>
                    <a:pt x="23518" y="2484"/>
                    <a:pt x="12768" y="1"/>
                    <a:pt x="5950"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a:off x="2537000" y="1490775"/>
              <a:ext cx="664650" cy="461525"/>
            </a:xfrm>
            <a:custGeom>
              <a:rect b="b" l="l" r="r" t="t"/>
              <a:pathLst>
                <a:path extrusionOk="0" h="18461" w="26586">
                  <a:moveTo>
                    <a:pt x="21442" y="0"/>
                  </a:moveTo>
                  <a:cubicBezTo>
                    <a:pt x="3307" y="0"/>
                    <a:pt x="0" y="18461"/>
                    <a:pt x="0" y="18461"/>
                  </a:cubicBezTo>
                  <a:cubicBezTo>
                    <a:pt x="7177" y="17874"/>
                    <a:pt x="12820" y="12883"/>
                    <a:pt x="12820" y="12883"/>
                  </a:cubicBezTo>
                  <a:lnTo>
                    <a:pt x="12820" y="12883"/>
                  </a:lnTo>
                  <a:cubicBezTo>
                    <a:pt x="12668" y="12908"/>
                    <a:pt x="12530" y="12920"/>
                    <a:pt x="12407" y="12920"/>
                  </a:cubicBezTo>
                  <a:cubicBezTo>
                    <a:pt x="11416" y="12920"/>
                    <a:pt x="11287" y="12198"/>
                    <a:pt x="11287" y="12198"/>
                  </a:cubicBezTo>
                  <a:lnTo>
                    <a:pt x="11287" y="12198"/>
                  </a:lnTo>
                  <a:cubicBezTo>
                    <a:pt x="11331" y="12200"/>
                    <a:pt x="11377" y="12202"/>
                    <a:pt x="11423" y="12202"/>
                  </a:cubicBezTo>
                  <a:cubicBezTo>
                    <a:pt x="13158" y="12202"/>
                    <a:pt x="16376" y="10469"/>
                    <a:pt x="16376" y="10469"/>
                  </a:cubicBezTo>
                  <a:cubicBezTo>
                    <a:pt x="15006" y="10371"/>
                    <a:pt x="14581" y="9621"/>
                    <a:pt x="14581" y="9621"/>
                  </a:cubicBezTo>
                  <a:lnTo>
                    <a:pt x="14581" y="9621"/>
                  </a:lnTo>
                  <a:cubicBezTo>
                    <a:pt x="14607" y="9621"/>
                    <a:pt x="14632" y="9621"/>
                    <a:pt x="14657" y="9621"/>
                  </a:cubicBezTo>
                  <a:cubicBezTo>
                    <a:pt x="17233" y="9621"/>
                    <a:pt x="19376" y="7990"/>
                    <a:pt x="19377" y="7990"/>
                  </a:cubicBezTo>
                  <a:lnTo>
                    <a:pt x="19377" y="7990"/>
                  </a:lnTo>
                  <a:cubicBezTo>
                    <a:pt x="19139" y="8061"/>
                    <a:pt x="18926" y="8088"/>
                    <a:pt x="18740" y="8088"/>
                  </a:cubicBezTo>
                  <a:cubicBezTo>
                    <a:pt x="18161" y="8088"/>
                    <a:pt x="17843" y="7827"/>
                    <a:pt x="17843" y="7827"/>
                  </a:cubicBezTo>
                  <a:cubicBezTo>
                    <a:pt x="19377" y="7533"/>
                    <a:pt x="21562" y="5772"/>
                    <a:pt x="21562" y="5772"/>
                  </a:cubicBezTo>
                  <a:lnTo>
                    <a:pt x="21562" y="5772"/>
                  </a:lnTo>
                  <a:cubicBezTo>
                    <a:pt x="21453" y="5780"/>
                    <a:pt x="21348" y="5784"/>
                    <a:pt x="21247" y="5784"/>
                  </a:cubicBezTo>
                  <a:cubicBezTo>
                    <a:pt x="20167" y="5784"/>
                    <a:pt x="19540" y="5348"/>
                    <a:pt x="19540" y="5348"/>
                  </a:cubicBezTo>
                  <a:cubicBezTo>
                    <a:pt x="21856" y="5250"/>
                    <a:pt x="24269" y="3652"/>
                    <a:pt x="24270" y="3652"/>
                  </a:cubicBezTo>
                  <a:lnTo>
                    <a:pt x="24270" y="3652"/>
                  </a:lnTo>
                  <a:cubicBezTo>
                    <a:pt x="24172" y="3662"/>
                    <a:pt x="24075" y="3666"/>
                    <a:pt x="23981" y="3666"/>
                  </a:cubicBezTo>
                  <a:cubicBezTo>
                    <a:pt x="22848" y="3666"/>
                    <a:pt x="21986" y="2999"/>
                    <a:pt x="21986" y="2999"/>
                  </a:cubicBezTo>
                  <a:cubicBezTo>
                    <a:pt x="24041" y="2510"/>
                    <a:pt x="26586" y="455"/>
                    <a:pt x="26586" y="455"/>
                  </a:cubicBezTo>
                  <a:cubicBezTo>
                    <a:pt x="24751" y="143"/>
                    <a:pt x="23039" y="0"/>
                    <a:pt x="21442"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a:off x="2240975" y="3251375"/>
              <a:ext cx="1069950" cy="1163725"/>
            </a:xfrm>
            <a:custGeom>
              <a:rect b="b" l="l" r="r" t="t"/>
              <a:pathLst>
                <a:path extrusionOk="0" h="46549" w="42798">
                  <a:moveTo>
                    <a:pt x="36176" y="0"/>
                  </a:moveTo>
                  <a:cubicBezTo>
                    <a:pt x="35523" y="12298"/>
                    <a:pt x="10504" y="39927"/>
                    <a:pt x="0" y="39927"/>
                  </a:cubicBezTo>
                  <a:lnTo>
                    <a:pt x="0" y="46549"/>
                  </a:lnTo>
                  <a:cubicBezTo>
                    <a:pt x="13929" y="46549"/>
                    <a:pt x="41917" y="16310"/>
                    <a:pt x="42798" y="359"/>
                  </a:cubicBezTo>
                  <a:lnTo>
                    <a:pt x="36176" y="0"/>
                  </a:lnTo>
                  <a:close/>
                </a:path>
              </a:pathLst>
            </a:custGeom>
            <a:solidFill>
              <a:srgbClr val="8C6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3770025" y="921500"/>
              <a:ext cx="549675" cy="549675"/>
            </a:xfrm>
            <a:custGeom>
              <a:rect b="b" l="l" r="r" t="t"/>
              <a:pathLst>
                <a:path extrusionOk="0" h="21987" w="21987">
                  <a:moveTo>
                    <a:pt x="10994" y="0"/>
                  </a:moveTo>
                  <a:cubicBezTo>
                    <a:pt x="4926" y="0"/>
                    <a:pt x="1" y="4926"/>
                    <a:pt x="1" y="10993"/>
                  </a:cubicBezTo>
                  <a:cubicBezTo>
                    <a:pt x="1" y="17061"/>
                    <a:pt x="4926" y="21986"/>
                    <a:pt x="10994" y="21986"/>
                  </a:cubicBezTo>
                  <a:cubicBezTo>
                    <a:pt x="17061" y="21986"/>
                    <a:pt x="21986" y="17061"/>
                    <a:pt x="21986" y="10993"/>
                  </a:cubicBezTo>
                  <a:cubicBezTo>
                    <a:pt x="21986" y="4926"/>
                    <a:pt x="17061" y="0"/>
                    <a:pt x="10994" y="0"/>
                  </a:cubicBez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a:off x="1211825" y="3176350"/>
              <a:ext cx="4313175" cy="2280975"/>
            </a:xfrm>
            <a:custGeom>
              <a:rect b="b" l="l" r="r" t="t"/>
              <a:pathLst>
                <a:path extrusionOk="0" h="91239" w="172527">
                  <a:moveTo>
                    <a:pt x="0" y="0"/>
                  </a:moveTo>
                  <a:cubicBezTo>
                    <a:pt x="6459" y="51442"/>
                    <a:pt x="50333" y="91238"/>
                    <a:pt x="103536" y="91238"/>
                  </a:cubicBezTo>
                  <a:cubicBezTo>
                    <a:pt x="129990" y="91238"/>
                    <a:pt x="154129" y="81387"/>
                    <a:pt x="172527" y="65142"/>
                  </a:cubicBezTo>
                  <a:lnTo>
                    <a:pt x="101774" y="65142"/>
                  </a:lnTo>
                  <a:cubicBezTo>
                    <a:pt x="93065" y="65142"/>
                    <a:pt x="88596" y="62467"/>
                    <a:pt x="83801" y="58618"/>
                  </a:cubicBezTo>
                  <a:cubicBezTo>
                    <a:pt x="75711" y="52094"/>
                    <a:pt x="67034" y="58357"/>
                    <a:pt x="62239" y="48832"/>
                  </a:cubicBezTo>
                  <a:cubicBezTo>
                    <a:pt x="59434" y="43222"/>
                    <a:pt x="46810" y="47038"/>
                    <a:pt x="40677" y="42308"/>
                  </a:cubicBezTo>
                  <a:cubicBezTo>
                    <a:pt x="32620" y="36045"/>
                    <a:pt x="33827" y="27988"/>
                    <a:pt x="29913" y="19474"/>
                  </a:cubicBezTo>
                  <a:cubicBezTo>
                    <a:pt x="24856" y="8514"/>
                    <a:pt x="12167" y="914"/>
                    <a:pt x="0"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a:off x="2644650" y="3277675"/>
              <a:ext cx="607575" cy="490750"/>
            </a:xfrm>
            <a:custGeom>
              <a:rect b="b" l="l" r="r" t="t"/>
              <a:pathLst>
                <a:path extrusionOk="0" h="19630" w="24303">
                  <a:moveTo>
                    <a:pt x="22301" y="1"/>
                  </a:moveTo>
                  <a:cubicBezTo>
                    <a:pt x="16896" y="1"/>
                    <a:pt x="2254" y="1681"/>
                    <a:pt x="0" y="19629"/>
                  </a:cubicBezTo>
                  <a:lnTo>
                    <a:pt x="0" y="19629"/>
                  </a:lnTo>
                  <a:cubicBezTo>
                    <a:pt x="0" y="19629"/>
                    <a:pt x="2610" y="17868"/>
                    <a:pt x="3654" y="16106"/>
                  </a:cubicBezTo>
                  <a:lnTo>
                    <a:pt x="3654" y="16106"/>
                  </a:lnTo>
                  <a:cubicBezTo>
                    <a:pt x="3654" y="16107"/>
                    <a:pt x="4110" y="17248"/>
                    <a:pt x="3588" y="18390"/>
                  </a:cubicBezTo>
                  <a:cubicBezTo>
                    <a:pt x="3588" y="18390"/>
                    <a:pt x="5807" y="16628"/>
                    <a:pt x="6524" y="14508"/>
                  </a:cubicBezTo>
                  <a:lnTo>
                    <a:pt x="6524" y="14508"/>
                  </a:lnTo>
                  <a:cubicBezTo>
                    <a:pt x="6524" y="14508"/>
                    <a:pt x="6818" y="15356"/>
                    <a:pt x="6361" y="16498"/>
                  </a:cubicBezTo>
                  <a:cubicBezTo>
                    <a:pt x="6361" y="16498"/>
                    <a:pt x="8612" y="14932"/>
                    <a:pt x="9330" y="13627"/>
                  </a:cubicBezTo>
                  <a:lnTo>
                    <a:pt x="9330" y="13627"/>
                  </a:lnTo>
                  <a:cubicBezTo>
                    <a:pt x="9330" y="13627"/>
                    <a:pt x="9590" y="14280"/>
                    <a:pt x="9036" y="15095"/>
                  </a:cubicBezTo>
                  <a:cubicBezTo>
                    <a:pt x="9036" y="15095"/>
                    <a:pt x="11221" y="13529"/>
                    <a:pt x="11939" y="11116"/>
                  </a:cubicBezTo>
                  <a:cubicBezTo>
                    <a:pt x="11939" y="11116"/>
                    <a:pt x="12494" y="11735"/>
                    <a:pt x="12233" y="13008"/>
                  </a:cubicBezTo>
                  <a:cubicBezTo>
                    <a:pt x="12233" y="13008"/>
                    <a:pt x="14875" y="10398"/>
                    <a:pt x="15266" y="8800"/>
                  </a:cubicBezTo>
                  <a:cubicBezTo>
                    <a:pt x="15266" y="8800"/>
                    <a:pt x="16049" y="9191"/>
                    <a:pt x="15462" y="10398"/>
                  </a:cubicBezTo>
                  <a:cubicBezTo>
                    <a:pt x="15462" y="10398"/>
                    <a:pt x="21725" y="6581"/>
                    <a:pt x="24302" y="90"/>
                  </a:cubicBezTo>
                  <a:cubicBezTo>
                    <a:pt x="24302" y="90"/>
                    <a:pt x="23547" y="1"/>
                    <a:pt x="22301"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3185325" y="3279925"/>
              <a:ext cx="497475" cy="773925"/>
            </a:xfrm>
            <a:custGeom>
              <a:rect b="b" l="l" r="r" t="t"/>
              <a:pathLst>
                <a:path extrusionOk="0" h="30957" w="19899">
                  <a:moveTo>
                    <a:pt x="2675" y="0"/>
                  </a:moveTo>
                  <a:cubicBezTo>
                    <a:pt x="0" y="6459"/>
                    <a:pt x="1827" y="13537"/>
                    <a:pt x="1827" y="13537"/>
                  </a:cubicBezTo>
                  <a:cubicBezTo>
                    <a:pt x="2137" y="12632"/>
                    <a:pt x="2673" y="12510"/>
                    <a:pt x="2939" y="12510"/>
                  </a:cubicBezTo>
                  <a:cubicBezTo>
                    <a:pt x="3038" y="12510"/>
                    <a:pt x="3099" y="12526"/>
                    <a:pt x="3099" y="12526"/>
                  </a:cubicBezTo>
                  <a:cubicBezTo>
                    <a:pt x="2284" y="13961"/>
                    <a:pt x="2349" y="17680"/>
                    <a:pt x="2349" y="17680"/>
                  </a:cubicBezTo>
                  <a:cubicBezTo>
                    <a:pt x="3034" y="16571"/>
                    <a:pt x="3882" y="16506"/>
                    <a:pt x="3882" y="16506"/>
                  </a:cubicBezTo>
                  <a:lnTo>
                    <a:pt x="3882" y="16506"/>
                  </a:lnTo>
                  <a:cubicBezTo>
                    <a:pt x="2708" y="18757"/>
                    <a:pt x="3197" y="21399"/>
                    <a:pt x="3197" y="21399"/>
                  </a:cubicBezTo>
                  <a:cubicBezTo>
                    <a:pt x="3360" y="20420"/>
                    <a:pt x="4012" y="20127"/>
                    <a:pt x="4012" y="20127"/>
                  </a:cubicBezTo>
                  <a:lnTo>
                    <a:pt x="4012" y="20127"/>
                  </a:lnTo>
                  <a:cubicBezTo>
                    <a:pt x="3588" y="21594"/>
                    <a:pt x="4143" y="24269"/>
                    <a:pt x="4143" y="24269"/>
                  </a:cubicBezTo>
                  <a:cubicBezTo>
                    <a:pt x="4600" y="23128"/>
                    <a:pt x="5415" y="22736"/>
                    <a:pt x="5415" y="22736"/>
                  </a:cubicBezTo>
                  <a:lnTo>
                    <a:pt x="5415" y="22736"/>
                  </a:lnTo>
                  <a:cubicBezTo>
                    <a:pt x="4469" y="24759"/>
                    <a:pt x="4795" y="27564"/>
                    <a:pt x="4795" y="27564"/>
                  </a:cubicBezTo>
                  <a:cubicBezTo>
                    <a:pt x="5219" y="26390"/>
                    <a:pt x="6361" y="25868"/>
                    <a:pt x="6361" y="25868"/>
                  </a:cubicBezTo>
                  <a:lnTo>
                    <a:pt x="6361" y="25868"/>
                  </a:lnTo>
                  <a:cubicBezTo>
                    <a:pt x="5872" y="27857"/>
                    <a:pt x="6524" y="30956"/>
                    <a:pt x="6524" y="30956"/>
                  </a:cubicBezTo>
                  <a:cubicBezTo>
                    <a:pt x="19898" y="13179"/>
                    <a:pt x="2675" y="0"/>
                    <a:pt x="2675"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a:off x="2826500" y="2620175"/>
              <a:ext cx="532550" cy="659775"/>
            </a:xfrm>
            <a:custGeom>
              <a:rect b="b" l="l" r="r" t="t"/>
              <a:pathLst>
                <a:path extrusionOk="0" h="26391" w="21302">
                  <a:moveTo>
                    <a:pt x="0" y="1"/>
                  </a:moveTo>
                  <a:cubicBezTo>
                    <a:pt x="1" y="1"/>
                    <a:pt x="1501" y="2839"/>
                    <a:pt x="3165" y="4013"/>
                  </a:cubicBezTo>
                  <a:cubicBezTo>
                    <a:pt x="3165" y="4013"/>
                    <a:pt x="2770" y="4141"/>
                    <a:pt x="2238" y="4141"/>
                  </a:cubicBezTo>
                  <a:cubicBezTo>
                    <a:pt x="1838" y="4141"/>
                    <a:pt x="1361" y="4069"/>
                    <a:pt x="914" y="3817"/>
                  </a:cubicBezTo>
                  <a:lnTo>
                    <a:pt x="914" y="3817"/>
                  </a:lnTo>
                  <a:cubicBezTo>
                    <a:pt x="914" y="3817"/>
                    <a:pt x="2447" y="6231"/>
                    <a:pt x="4469" y="7112"/>
                  </a:cubicBezTo>
                  <a:cubicBezTo>
                    <a:pt x="4469" y="7112"/>
                    <a:pt x="4296" y="7158"/>
                    <a:pt x="4008" y="7158"/>
                  </a:cubicBezTo>
                  <a:cubicBezTo>
                    <a:pt x="3657" y="7158"/>
                    <a:pt x="3135" y="7090"/>
                    <a:pt x="2545" y="6786"/>
                  </a:cubicBezTo>
                  <a:lnTo>
                    <a:pt x="2545" y="6786"/>
                  </a:lnTo>
                  <a:cubicBezTo>
                    <a:pt x="2545" y="6786"/>
                    <a:pt x="3850" y="9232"/>
                    <a:pt x="5089" y="10048"/>
                  </a:cubicBezTo>
                  <a:cubicBezTo>
                    <a:pt x="5089" y="10048"/>
                    <a:pt x="4953" y="10102"/>
                    <a:pt x="4733" y="10102"/>
                  </a:cubicBezTo>
                  <a:cubicBezTo>
                    <a:pt x="4472" y="10102"/>
                    <a:pt x="4094" y="10025"/>
                    <a:pt x="3686" y="9689"/>
                  </a:cubicBezTo>
                  <a:lnTo>
                    <a:pt x="3686" y="9689"/>
                  </a:lnTo>
                  <a:cubicBezTo>
                    <a:pt x="3687" y="9689"/>
                    <a:pt x="5024" y="12037"/>
                    <a:pt x="7307" y="12918"/>
                  </a:cubicBezTo>
                  <a:cubicBezTo>
                    <a:pt x="7307" y="12918"/>
                    <a:pt x="6935" y="13235"/>
                    <a:pt x="6232" y="13235"/>
                  </a:cubicBezTo>
                  <a:cubicBezTo>
                    <a:pt x="6005" y="13235"/>
                    <a:pt x="5743" y="13202"/>
                    <a:pt x="5448" y="13114"/>
                  </a:cubicBezTo>
                  <a:lnTo>
                    <a:pt x="5448" y="13114"/>
                  </a:lnTo>
                  <a:cubicBezTo>
                    <a:pt x="5448" y="13114"/>
                    <a:pt x="7764" y="16017"/>
                    <a:pt x="9297" y="16506"/>
                  </a:cubicBezTo>
                  <a:cubicBezTo>
                    <a:pt x="9297" y="16506"/>
                    <a:pt x="9071" y="16911"/>
                    <a:pt x="8549" y="16911"/>
                  </a:cubicBezTo>
                  <a:cubicBezTo>
                    <a:pt x="8330" y="16911"/>
                    <a:pt x="8059" y="16839"/>
                    <a:pt x="7731" y="16637"/>
                  </a:cubicBezTo>
                  <a:lnTo>
                    <a:pt x="7731" y="16637"/>
                  </a:lnTo>
                  <a:cubicBezTo>
                    <a:pt x="7732" y="16637"/>
                    <a:pt x="10928" y="23357"/>
                    <a:pt x="17028" y="26390"/>
                  </a:cubicBezTo>
                  <a:cubicBezTo>
                    <a:pt x="17028" y="26390"/>
                    <a:pt x="21301" y="4176"/>
                    <a:pt x="0"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a:off x="2375525" y="3019350"/>
              <a:ext cx="876700" cy="298250"/>
            </a:xfrm>
            <a:custGeom>
              <a:rect b="b" l="l" r="r" t="t"/>
              <a:pathLst>
                <a:path extrusionOk="0" h="11930" w="35068">
                  <a:moveTo>
                    <a:pt x="15323" y="0"/>
                  </a:moveTo>
                  <a:cubicBezTo>
                    <a:pt x="10782" y="0"/>
                    <a:pt x="5617" y="1474"/>
                    <a:pt x="1" y="5530"/>
                  </a:cubicBezTo>
                  <a:cubicBezTo>
                    <a:pt x="1" y="5530"/>
                    <a:pt x="1982" y="5970"/>
                    <a:pt x="3923" y="5970"/>
                  </a:cubicBezTo>
                  <a:cubicBezTo>
                    <a:pt x="4569" y="5970"/>
                    <a:pt x="5212" y="5922"/>
                    <a:pt x="5774" y="5791"/>
                  </a:cubicBezTo>
                  <a:lnTo>
                    <a:pt x="5774" y="5791"/>
                  </a:lnTo>
                  <a:cubicBezTo>
                    <a:pt x="5774" y="5791"/>
                    <a:pt x="5155" y="7063"/>
                    <a:pt x="3817" y="7553"/>
                  </a:cubicBezTo>
                  <a:cubicBezTo>
                    <a:pt x="3817" y="7553"/>
                    <a:pt x="4453" y="7638"/>
                    <a:pt x="5366" y="7638"/>
                  </a:cubicBezTo>
                  <a:cubicBezTo>
                    <a:pt x="6490" y="7638"/>
                    <a:pt x="8034" y="7509"/>
                    <a:pt x="9330" y="6933"/>
                  </a:cubicBezTo>
                  <a:lnTo>
                    <a:pt x="9330" y="6933"/>
                  </a:lnTo>
                  <a:cubicBezTo>
                    <a:pt x="9330" y="6933"/>
                    <a:pt x="8841" y="7846"/>
                    <a:pt x="7536" y="8335"/>
                  </a:cubicBezTo>
                  <a:cubicBezTo>
                    <a:pt x="7536" y="8335"/>
                    <a:pt x="9242" y="8721"/>
                    <a:pt x="10797" y="8721"/>
                  </a:cubicBezTo>
                  <a:cubicBezTo>
                    <a:pt x="11316" y="8721"/>
                    <a:pt x="11817" y="8678"/>
                    <a:pt x="12233" y="8564"/>
                  </a:cubicBezTo>
                  <a:lnTo>
                    <a:pt x="12233" y="8564"/>
                  </a:lnTo>
                  <a:cubicBezTo>
                    <a:pt x="12233" y="8564"/>
                    <a:pt x="11907" y="9314"/>
                    <a:pt x="10798" y="9477"/>
                  </a:cubicBezTo>
                  <a:cubicBezTo>
                    <a:pt x="10798" y="9477"/>
                    <a:pt x="11457" y="9609"/>
                    <a:pt x="12427" y="9609"/>
                  </a:cubicBezTo>
                  <a:cubicBezTo>
                    <a:pt x="13506" y="9609"/>
                    <a:pt x="14970" y="9446"/>
                    <a:pt x="16343" y="8759"/>
                  </a:cubicBezTo>
                  <a:lnTo>
                    <a:pt x="16343" y="8759"/>
                  </a:lnTo>
                  <a:cubicBezTo>
                    <a:pt x="16343" y="8760"/>
                    <a:pt x="16245" y="9705"/>
                    <a:pt x="14973" y="10488"/>
                  </a:cubicBezTo>
                  <a:cubicBezTo>
                    <a:pt x="14973" y="10488"/>
                    <a:pt x="15265" y="10500"/>
                    <a:pt x="15724" y="10500"/>
                  </a:cubicBezTo>
                  <a:cubicBezTo>
                    <a:pt x="17012" y="10500"/>
                    <a:pt x="19619" y="10411"/>
                    <a:pt x="20845" y="9738"/>
                  </a:cubicBezTo>
                  <a:lnTo>
                    <a:pt x="20845" y="9738"/>
                  </a:lnTo>
                  <a:cubicBezTo>
                    <a:pt x="20845" y="9738"/>
                    <a:pt x="21106" y="10684"/>
                    <a:pt x="19670" y="11141"/>
                  </a:cubicBezTo>
                  <a:cubicBezTo>
                    <a:pt x="19670" y="11141"/>
                    <a:pt x="22556" y="11930"/>
                    <a:pt x="26466" y="11930"/>
                  </a:cubicBezTo>
                  <a:cubicBezTo>
                    <a:pt x="29063" y="11930"/>
                    <a:pt x="32112" y="11582"/>
                    <a:pt x="35067" y="10423"/>
                  </a:cubicBezTo>
                  <a:cubicBezTo>
                    <a:pt x="35067" y="10423"/>
                    <a:pt x="27401" y="0"/>
                    <a:pt x="15323"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a:off x="3252200" y="3273725"/>
              <a:ext cx="714400" cy="528125"/>
            </a:xfrm>
            <a:custGeom>
              <a:rect b="b" l="l" r="r" t="t"/>
              <a:pathLst>
                <a:path extrusionOk="0" h="21125" w="28576">
                  <a:moveTo>
                    <a:pt x="3738" y="1"/>
                  </a:moveTo>
                  <a:cubicBezTo>
                    <a:pt x="1464" y="1"/>
                    <a:pt x="0" y="248"/>
                    <a:pt x="0" y="248"/>
                  </a:cubicBezTo>
                  <a:cubicBezTo>
                    <a:pt x="3262" y="7490"/>
                    <a:pt x="10569" y="11469"/>
                    <a:pt x="10569" y="11469"/>
                  </a:cubicBezTo>
                  <a:cubicBezTo>
                    <a:pt x="9851" y="10165"/>
                    <a:pt x="10699" y="9643"/>
                    <a:pt x="10699" y="9643"/>
                  </a:cubicBezTo>
                  <a:cubicBezTo>
                    <a:pt x="11254" y="11437"/>
                    <a:pt x="14385" y="14275"/>
                    <a:pt x="14385" y="14275"/>
                  </a:cubicBezTo>
                  <a:cubicBezTo>
                    <a:pt x="13994" y="12839"/>
                    <a:pt x="14581" y="12089"/>
                    <a:pt x="14581" y="12089"/>
                  </a:cubicBezTo>
                  <a:cubicBezTo>
                    <a:pt x="15560" y="14829"/>
                    <a:pt x="18071" y="16460"/>
                    <a:pt x="18071" y="16460"/>
                  </a:cubicBezTo>
                  <a:cubicBezTo>
                    <a:pt x="17419" y="15580"/>
                    <a:pt x="17680" y="14797"/>
                    <a:pt x="17680" y="14797"/>
                  </a:cubicBezTo>
                  <a:lnTo>
                    <a:pt x="17680" y="14797"/>
                  </a:lnTo>
                  <a:cubicBezTo>
                    <a:pt x="18561" y="16264"/>
                    <a:pt x="21203" y="17895"/>
                    <a:pt x="21203" y="17895"/>
                  </a:cubicBezTo>
                  <a:cubicBezTo>
                    <a:pt x="20616" y="16623"/>
                    <a:pt x="20909" y="15645"/>
                    <a:pt x="20909" y="15645"/>
                  </a:cubicBezTo>
                  <a:lnTo>
                    <a:pt x="20909" y="15645"/>
                  </a:lnTo>
                  <a:cubicBezTo>
                    <a:pt x="21855" y="18026"/>
                    <a:pt x="24432" y="19918"/>
                    <a:pt x="24432" y="19918"/>
                  </a:cubicBezTo>
                  <a:cubicBezTo>
                    <a:pt x="23813" y="18678"/>
                    <a:pt x="24237" y="17308"/>
                    <a:pt x="24237" y="17308"/>
                  </a:cubicBezTo>
                  <a:lnTo>
                    <a:pt x="24237" y="17308"/>
                  </a:lnTo>
                  <a:cubicBezTo>
                    <a:pt x="25509" y="19265"/>
                    <a:pt x="28575" y="21125"/>
                    <a:pt x="28575" y="21125"/>
                  </a:cubicBezTo>
                  <a:cubicBezTo>
                    <a:pt x="25231" y="2317"/>
                    <a:pt x="10696" y="1"/>
                    <a:pt x="3738"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a:off x="3252200" y="2824100"/>
              <a:ext cx="774725" cy="455875"/>
            </a:xfrm>
            <a:custGeom>
              <a:rect b="b" l="l" r="r" t="t"/>
              <a:pathLst>
                <a:path extrusionOk="0" h="18235" w="30989">
                  <a:moveTo>
                    <a:pt x="22845" y="1"/>
                  </a:moveTo>
                  <a:cubicBezTo>
                    <a:pt x="5011" y="1"/>
                    <a:pt x="0" y="18233"/>
                    <a:pt x="0" y="18233"/>
                  </a:cubicBezTo>
                  <a:cubicBezTo>
                    <a:pt x="78" y="18234"/>
                    <a:pt x="156" y="18235"/>
                    <a:pt x="234" y="18235"/>
                  </a:cubicBezTo>
                  <a:cubicBezTo>
                    <a:pt x="8057" y="18235"/>
                    <a:pt x="14614" y="13405"/>
                    <a:pt x="14614" y="13405"/>
                  </a:cubicBezTo>
                  <a:lnTo>
                    <a:pt x="14614" y="13405"/>
                  </a:lnTo>
                  <a:cubicBezTo>
                    <a:pt x="14542" y="13410"/>
                    <a:pt x="14474" y="13412"/>
                    <a:pt x="14409" y="13412"/>
                  </a:cubicBezTo>
                  <a:cubicBezTo>
                    <a:pt x="13104" y="13412"/>
                    <a:pt x="13015" y="12525"/>
                    <a:pt x="13015" y="12525"/>
                  </a:cubicBezTo>
                  <a:lnTo>
                    <a:pt x="13015" y="12525"/>
                  </a:lnTo>
                  <a:cubicBezTo>
                    <a:pt x="13153" y="12544"/>
                    <a:pt x="13301" y="12552"/>
                    <a:pt x="13457" y="12552"/>
                  </a:cubicBezTo>
                  <a:cubicBezTo>
                    <a:pt x="15451" y="12552"/>
                    <a:pt x="18789" y="11122"/>
                    <a:pt x="18789" y="11122"/>
                  </a:cubicBezTo>
                  <a:cubicBezTo>
                    <a:pt x="17321" y="10861"/>
                    <a:pt x="16897" y="10013"/>
                    <a:pt x="16897" y="10013"/>
                  </a:cubicBezTo>
                  <a:lnTo>
                    <a:pt x="16897" y="10013"/>
                  </a:lnTo>
                  <a:cubicBezTo>
                    <a:pt x="17139" y="10038"/>
                    <a:pt x="17378" y="10049"/>
                    <a:pt x="17614" y="10049"/>
                  </a:cubicBezTo>
                  <a:cubicBezTo>
                    <a:pt x="20183" y="10049"/>
                    <a:pt x="22344" y="8708"/>
                    <a:pt x="22345" y="8708"/>
                  </a:cubicBezTo>
                  <a:lnTo>
                    <a:pt x="22345" y="8708"/>
                  </a:lnTo>
                  <a:cubicBezTo>
                    <a:pt x="22164" y="8745"/>
                    <a:pt x="21997" y="8761"/>
                    <a:pt x="21845" y="8761"/>
                  </a:cubicBezTo>
                  <a:cubicBezTo>
                    <a:pt x="21060" y="8761"/>
                    <a:pt x="20648" y="8349"/>
                    <a:pt x="20648" y="8349"/>
                  </a:cubicBezTo>
                  <a:cubicBezTo>
                    <a:pt x="22377" y="8186"/>
                    <a:pt x="24954" y="6457"/>
                    <a:pt x="24954" y="6457"/>
                  </a:cubicBezTo>
                  <a:cubicBezTo>
                    <a:pt x="23552" y="6457"/>
                    <a:pt x="22769" y="5805"/>
                    <a:pt x="22769" y="5805"/>
                  </a:cubicBezTo>
                  <a:lnTo>
                    <a:pt x="22769" y="5805"/>
                  </a:lnTo>
                  <a:cubicBezTo>
                    <a:pt x="22874" y="5810"/>
                    <a:pt x="22979" y="5813"/>
                    <a:pt x="23085" y="5813"/>
                  </a:cubicBezTo>
                  <a:cubicBezTo>
                    <a:pt x="25570" y="5813"/>
                    <a:pt x="28151" y="4402"/>
                    <a:pt x="28151" y="4402"/>
                  </a:cubicBezTo>
                  <a:lnTo>
                    <a:pt x="28151" y="4402"/>
                  </a:lnTo>
                  <a:cubicBezTo>
                    <a:pt x="28128" y="4403"/>
                    <a:pt x="28105" y="4403"/>
                    <a:pt x="28082" y="4403"/>
                  </a:cubicBezTo>
                  <a:cubicBezTo>
                    <a:pt x="26714" y="4403"/>
                    <a:pt x="25704" y="3456"/>
                    <a:pt x="25704" y="3456"/>
                  </a:cubicBezTo>
                  <a:cubicBezTo>
                    <a:pt x="28020" y="3163"/>
                    <a:pt x="30989" y="1140"/>
                    <a:pt x="30989" y="1140"/>
                  </a:cubicBezTo>
                  <a:cubicBezTo>
                    <a:pt x="28016" y="349"/>
                    <a:pt x="25308" y="1"/>
                    <a:pt x="22845"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a:off x="5087050" y="2439950"/>
              <a:ext cx="906050" cy="1957225"/>
            </a:xfrm>
            <a:custGeom>
              <a:rect b="b" l="l" r="r" t="t"/>
              <a:pathLst>
                <a:path extrusionOk="0" h="78289" w="36242">
                  <a:moveTo>
                    <a:pt x="1" y="1"/>
                  </a:moveTo>
                  <a:cubicBezTo>
                    <a:pt x="1" y="34415"/>
                    <a:pt x="10667" y="60054"/>
                    <a:pt x="32523" y="78288"/>
                  </a:cubicBezTo>
                  <a:cubicBezTo>
                    <a:pt x="33828" y="76527"/>
                    <a:pt x="35034" y="74733"/>
                    <a:pt x="36241" y="72873"/>
                  </a:cubicBezTo>
                  <a:cubicBezTo>
                    <a:pt x="16278" y="55976"/>
                    <a:pt x="6525" y="32099"/>
                    <a:pt x="6525" y="1"/>
                  </a:cubicBezTo>
                  <a:close/>
                </a:path>
              </a:pathLst>
            </a:custGeom>
            <a:solidFill>
              <a:srgbClr val="8C6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4554550" y="2416300"/>
              <a:ext cx="623875" cy="863650"/>
            </a:xfrm>
            <a:custGeom>
              <a:rect b="b" l="l" r="r" t="t"/>
              <a:pathLst>
                <a:path extrusionOk="0" h="34546" w="24955">
                  <a:moveTo>
                    <a:pt x="23812" y="1"/>
                  </a:moveTo>
                  <a:cubicBezTo>
                    <a:pt x="23812" y="1"/>
                    <a:pt x="0" y="10048"/>
                    <a:pt x="10112" y="34545"/>
                  </a:cubicBezTo>
                  <a:cubicBezTo>
                    <a:pt x="10112" y="34545"/>
                    <a:pt x="11808" y="31185"/>
                    <a:pt x="11808" y="28739"/>
                  </a:cubicBezTo>
                  <a:cubicBezTo>
                    <a:pt x="11808" y="28739"/>
                    <a:pt x="12983" y="29685"/>
                    <a:pt x="13113" y="31153"/>
                  </a:cubicBezTo>
                  <a:cubicBezTo>
                    <a:pt x="13113" y="31153"/>
                    <a:pt x="14353" y="28021"/>
                    <a:pt x="13863" y="25379"/>
                  </a:cubicBezTo>
                  <a:lnTo>
                    <a:pt x="13863" y="25379"/>
                  </a:lnTo>
                  <a:cubicBezTo>
                    <a:pt x="13864" y="25379"/>
                    <a:pt x="14646" y="26097"/>
                    <a:pt x="14842" y="27564"/>
                  </a:cubicBezTo>
                  <a:cubicBezTo>
                    <a:pt x="14842" y="27564"/>
                    <a:pt x="16277" y="24629"/>
                    <a:pt x="16245" y="22835"/>
                  </a:cubicBezTo>
                  <a:lnTo>
                    <a:pt x="16245" y="22835"/>
                  </a:lnTo>
                  <a:cubicBezTo>
                    <a:pt x="16245" y="22835"/>
                    <a:pt x="16930" y="23324"/>
                    <a:pt x="16832" y="24531"/>
                  </a:cubicBezTo>
                  <a:cubicBezTo>
                    <a:pt x="16832" y="24531"/>
                    <a:pt x="18137" y="21628"/>
                    <a:pt x="17484" y="18692"/>
                  </a:cubicBezTo>
                  <a:lnTo>
                    <a:pt x="17484" y="18692"/>
                  </a:lnTo>
                  <a:cubicBezTo>
                    <a:pt x="17484" y="18692"/>
                    <a:pt x="18430" y="19018"/>
                    <a:pt x="18887" y="20486"/>
                  </a:cubicBezTo>
                  <a:cubicBezTo>
                    <a:pt x="18887" y="20486"/>
                    <a:pt x="20094" y="16213"/>
                    <a:pt x="19572" y="14321"/>
                  </a:cubicBezTo>
                  <a:cubicBezTo>
                    <a:pt x="19572" y="14321"/>
                    <a:pt x="19574" y="14321"/>
                    <a:pt x="19577" y="14321"/>
                  </a:cubicBezTo>
                  <a:cubicBezTo>
                    <a:pt x="19654" y="14321"/>
                    <a:pt x="20620" y="14351"/>
                    <a:pt x="20714" y="15854"/>
                  </a:cubicBezTo>
                  <a:cubicBezTo>
                    <a:pt x="20714" y="15854"/>
                    <a:pt x="24954" y="8221"/>
                    <a:pt x="23812"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5149850" y="2416300"/>
              <a:ext cx="640175" cy="744575"/>
            </a:xfrm>
            <a:custGeom>
              <a:rect b="b" l="l" r="r" t="t"/>
              <a:pathLst>
                <a:path extrusionOk="0" h="29783" w="25607">
                  <a:moveTo>
                    <a:pt x="0" y="1"/>
                  </a:moveTo>
                  <a:lnTo>
                    <a:pt x="0" y="1"/>
                  </a:lnTo>
                  <a:cubicBezTo>
                    <a:pt x="1012" y="8221"/>
                    <a:pt x="7112" y="14516"/>
                    <a:pt x="7112" y="14516"/>
                  </a:cubicBezTo>
                  <a:cubicBezTo>
                    <a:pt x="6785" y="12983"/>
                    <a:pt x="7829" y="12722"/>
                    <a:pt x="7829" y="12722"/>
                  </a:cubicBezTo>
                  <a:lnTo>
                    <a:pt x="7829" y="12722"/>
                  </a:lnTo>
                  <a:cubicBezTo>
                    <a:pt x="7797" y="14712"/>
                    <a:pt x="10080" y="18496"/>
                    <a:pt x="10080" y="18496"/>
                  </a:cubicBezTo>
                  <a:cubicBezTo>
                    <a:pt x="10145" y="16930"/>
                    <a:pt x="10993" y="16376"/>
                    <a:pt x="10993" y="16376"/>
                  </a:cubicBezTo>
                  <a:cubicBezTo>
                    <a:pt x="11091" y="19409"/>
                    <a:pt x="13114" y="21856"/>
                    <a:pt x="13114" y="21856"/>
                  </a:cubicBezTo>
                  <a:cubicBezTo>
                    <a:pt x="12722" y="20747"/>
                    <a:pt x="13244" y="20062"/>
                    <a:pt x="13244" y="20062"/>
                  </a:cubicBezTo>
                  <a:cubicBezTo>
                    <a:pt x="13668" y="21823"/>
                    <a:pt x="15821" y="24270"/>
                    <a:pt x="15821" y="24270"/>
                  </a:cubicBezTo>
                  <a:cubicBezTo>
                    <a:pt x="15625" y="22802"/>
                    <a:pt x="16213" y="21921"/>
                    <a:pt x="16213" y="21921"/>
                  </a:cubicBezTo>
                  <a:cubicBezTo>
                    <a:pt x="16408" y="24596"/>
                    <a:pt x="18431" y="27303"/>
                    <a:pt x="18431" y="27303"/>
                  </a:cubicBezTo>
                  <a:cubicBezTo>
                    <a:pt x="18202" y="25836"/>
                    <a:pt x="19050" y="24629"/>
                    <a:pt x="19050" y="24629"/>
                  </a:cubicBezTo>
                  <a:cubicBezTo>
                    <a:pt x="19703" y="26977"/>
                    <a:pt x="22215" y="29783"/>
                    <a:pt x="22215" y="29783"/>
                  </a:cubicBezTo>
                  <a:cubicBezTo>
                    <a:pt x="25607" y="3491"/>
                    <a:pt x="1" y="1"/>
                    <a:pt x="0"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4319675" y="1941750"/>
              <a:ext cx="830200" cy="475200"/>
            </a:xfrm>
            <a:custGeom>
              <a:rect b="b" l="l" r="r" t="t"/>
              <a:pathLst>
                <a:path extrusionOk="0" h="19008" w="33208">
                  <a:moveTo>
                    <a:pt x="9297" y="0"/>
                  </a:moveTo>
                  <a:cubicBezTo>
                    <a:pt x="6489" y="0"/>
                    <a:pt x="3397" y="491"/>
                    <a:pt x="0" y="1629"/>
                  </a:cubicBezTo>
                  <a:cubicBezTo>
                    <a:pt x="0" y="1629"/>
                    <a:pt x="3230" y="3684"/>
                    <a:pt x="5611" y="3945"/>
                  </a:cubicBezTo>
                  <a:cubicBezTo>
                    <a:pt x="5611" y="3945"/>
                    <a:pt x="4632" y="5054"/>
                    <a:pt x="3197" y="5087"/>
                  </a:cubicBezTo>
                  <a:cubicBezTo>
                    <a:pt x="3197" y="5087"/>
                    <a:pt x="5746" y="6389"/>
                    <a:pt x="8188" y="6389"/>
                  </a:cubicBezTo>
                  <a:cubicBezTo>
                    <a:pt x="8396" y="6389"/>
                    <a:pt x="8603" y="6379"/>
                    <a:pt x="8808" y="6359"/>
                  </a:cubicBezTo>
                  <a:lnTo>
                    <a:pt x="8808" y="6359"/>
                  </a:lnTo>
                  <a:cubicBezTo>
                    <a:pt x="8808" y="6359"/>
                    <a:pt x="8090" y="7109"/>
                    <a:pt x="6622" y="7174"/>
                  </a:cubicBezTo>
                  <a:cubicBezTo>
                    <a:pt x="6622" y="7174"/>
                    <a:pt x="9428" y="8936"/>
                    <a:pt x="11189" y="9066"/>
                  </a:cubicBezTo>
                  <a:cubicBezTo>
                    <a:pt x="11189" y="9066"/>
                    <a:pt x="10794" y="9560"/>
                    <a:pt x="9941" y="9560"/>
                  </a:cubicBezTo>
                  <a:cubicBezTo>
                    <a:pt x="9813" y="9560"/>
                    <a:pt x="9674" y="9548"/>
                    <a:pt x="9525" y="9523"/>
                  </a:cubicBezTo>
                  <a:lnTo>
                    <a:pt x="9525" y="9523"/>
                  </a:lnTo>
                  <a:cubicBezTo>
                    <a:pt x="9526" y="9523"/>
                    <a:pt x="11671" y="10800"/>
                    <a:pt x="14200" y="10800"/>
                  </a:cubicBezTo>
                  <a:cubicBezTo>
                    <a:pt x="14528" y="10800"/>
                    <a:pt x="14864" y="10779"/>
                    <a:pt x="15201" y="10730"/>
                  </a:cubicBezTo>
                  <a:lnTo>
                    <a:pt x="15201" y="10730"/>
                  </a:lnTo>
                  <a:cubicBezTo>
                    <a:pt x="15201" y="10730"/>
                    <a:pt x="14842" y="11676"/>
                    <a:pt x="13342" y="12002"/>
                  </a:cubicBezTo>
                  <a:cubicBezTo>
                    <a:pt x="13342" y="12002"/>
                    <a:pt x="16658" y="13334"/>
                    <a:pt x="18712" y="13334"/>
                  </a:cubicBezTo>
                  <a:cubicBezTo>
                    <a:pt x="18953" y="13334"/>
                    <a:pt x="19177" y="13315"/>
                    <a:pt x="19377" y="13274"/>
                  </a:cubicBezTo>
                  <a:lnTo>
                    <a:pt x="19377" y="13274"/>
                  </a:lnTo>
                  <a:cubicBezTo>
                    <a:pt x="19377" y="13274"/>
                    <a:pt x="19346" y="14321"/>
                    <a:pt x="17939" y="14321"/>
                  </a:cubicBezTo>
                  <a:cubicBezTo>
                    <a:pt x="17897" y="14321"/>
                    <a:pt x="17855" y="14320"/>
                    <a:pt x="17811" y="14318"/>
                  </a:cubicBezTo>
                  <a:lnTo>
                    <a:pt x="17811" y="14318"/>
                  </a:lnTo>
                  <a:cubicBezTo>
                    <a:pt x="17811" y="14318"/>
                    <a:pt x="24515" y="19008"/>
                    <a:pt x="32237" y="19008"/>
                  </a:cubicBezTo>
                  <a:cubicBezTo>
                    <a:pt x="32559" y="19008"/>
                    <a:pt x="32883" y="19000"/>
                    <a:pt x="33207" y="18983"/>
                  </a:cubicBezTo>
                  <a:cubicBezTo>
                    <a:pt x="33207" y="18983"/>
                    <a:pt x="26767" y="0"/>
                    <a:pt x="9297"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4168800" y="2351825"/>
              <a:ext cx="981075" cy="453500"/>
            </a:xfrm>
            <a:custGeom>
              <a:rect b="b" l="l" r="r" t="t"/>
              <a:pathLst>
                <a:path extrusionOk="0" h="18140" w="39243">
                  <a:moveTo>
                    <a:pt x="26048" y="1"/>
                  </a:moveTo>
                  <a:cubicBezTo>
                    <a:pt x="17491" y="1"/>
                    <a:pt x="6723" y="3421"/>
                    <a:pt x="1" y="18139"/>
                  </a:cubicBezTo>
                  <a:cubicBezTo>
                    <a:pt x="1" y="18139"/>
                    <a:pt x="4111" y="16900"/>
                    <a:pt x="6133" y="15008"/>
                  </a:cubicBezTo>
                  <a:lnTo>
                    <a:pt x="6133" y="15008"/>
                  </a:lnTo>
                  <a:cubicBezTo>
                    <a:pt x="6133" y="15008"/>
                    <a:pt x="6231" y="16704"/>
                    <a:pt x="5155" y="17976"/>
                  </a:cubicBezTo>
                  <a:cubicBezTo>
                    <a:pt x="5155" y="17976"/>
                    <a:pt x="8678" y="16574"/>
                    <a:pt x="10504" y="14094"/>
                  </a:cubicBezTo>
                  <a:lnTo>
                    <a:pt x="10504" y="14094"/>
                  </a:lnTo>
                  <a:cubicBezTo>
                    <a:pt x="10504" y="14095"/>
                    <a:pt x="10537" y="15302"/>
                    <a:pt x="9461" y="16606"/>
                  </a:cubicBezTo>
                  <a:cubicBezTo>
                    <a:pt x="9461" y="16606"/>
                    <a:pt x="13016" y="15530"/>
                    <a:pt x="14451" y="14094"/>
                  </a:cubicBezTo>
                  <a:lnTo>
                    <a:pt x="14451" y="14094"/>
                  </a:lnTo>
                  <a:cubicBezTo>
                    <a:pt x="14451" y="14095"/>
                    <a:pt x="14549" y="15041"/>
                    <a:pt x="13505" y="15889"/>
                  </a:cubicBezTo>
                  <a:cubicBezTo>
                    <a:pt x="13505" y="15889"/>
                    <a:pt x="16930" y="14747"/>
                    <a:pt x="18855" y="11876"/>
                  </a:cubicBezTo>
                  <a:lnTo>
                    <a:pt x="18855" y="11876"/>
                  </a:lnTo>
                  <a:cubicBezTo>
                    <a:pt x="18855" y="11876"/>
                    <a:pt x="19312" y="12920"/>
                    <a:pt x="18431" y="14453"/>
                  </a:cubicBezTo>
                  <a:cubicBezTo>
                    <a:pt x="18431" y="14453"/>
                    <a:pt x="22900" y="12137"/>
                    <a:pt x="24074" y="10213"/>
                  </a:cubicBezTo>
                  <a:lnTo>
                    <a:pt x="24074" y="10213"/>
                  </a:lnTo>
                  <a:cubicBezTo>
                    <a:pt x="24074" y="10213"/>
                    <a:pt x="24922" y="11061"/>
                    <a:pt x="23683" y="12366"/>
                  </a:cubicBezTo>
                  <a:cubicBezTo>
                    <a:pt x="23683" y="12366"/>
                    <a:pt x="33273" y="9919"/>
                    <a:pt x="39242" y="2580"/>
                  </a:cubicBezTo>
                  <a:cubicBezTo>
                    <a:pt x="39242" y="2580"/>
                    <a:pt x="33479" y="1"/>
                    <a:pt x="26048"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p:nvPr/>
          </p:nvSpPr>
          <p:spPr>
            <a:xfrm>
              <a:off x="5149850" y="2242550"/>
              <a:ext cx="1047925" cy="327100"/>
            </a:xfrm>
            <a:custGeom>
              <a:rect b="b" l="l" r="r" t="t"/>
              <a:pathLst>
                <a:path extrusionOk="0" h="13084" w="41917">
                  <a:moveTo>
                    <a:pt x="19548" y="0"/>
                  </a:moveTo>
                  <a:cubicBezTo>
                    <a:pt x="8510" y="0"/>
                    <a:pt x="0" y="6951"/>
                    <a:pt x="0" y="6951"/>
                  </a:cubicBezTo>
                  <a:cubicBezTo>
                    <a:pt x="7290" y="12247"/>
                    <a:pt x="16663" y="12366"/>
                    <a:pt x="17491" y="12366"/>
                  </a:cubicBezTo>
                  <a:cubicBezTo>
                    <a:pt x="17530" y="12366"/>
                    <a:pt x="17550" y="12366"/>
                    <a:pt x="17550" y="12366"/>
                  </a:cubicBezTo>
                  <a:cubicBezTo>
                    <a:pt x="16017" y="11420"/>
                    <a:pt x="16636" y="10376"/>
                    <a:pt x="16637" y="10376"/>
                  </a:cubicBezTo>
                  <a:lnTo>
                    <a:pt x="16637" y="10376"/>
                  </a:lnTo>
                  <a:cubicBezTo>
                    <a:pt x="18235" y="11909"/>
                    <a:pt x="23193" y="12985"/>
                    <a:pt x="23193" y="12985"/>
                  </a:cubicBezTo>
                  <a:cubicBezTo>
                    <a:pt x="21921" y="11713"/>
                    <a:pt x="22117" y="10604"/>
                    <a:pt x="22117" y="10604"/>
                  </a:cubicBezTo>
                  <a:lnTo>
                    <a:pt x="22117" y="10604"/>
                  </a:lnTo>
                  <a:cubicBezTo>
                    <a:pt x="24694" y="12855"/>
                    <a:pt x="28314" y="13083"/>
                    <a:pt x="28314" y="13083"/>
                  </a:cubicBezTo>
                  <a:cubicBezTo>
                    <a:pt x="27075" y="12561"/>
                    <a:pt x="26912" y="11583"/>
                    <a:pt x="26912" y="11583"/>
                  </a:cubicBezTo>
                  <a:lnTo>
                    <a:pt x="26912" y="11583"/>
                  </a:lnTo>
                  <a:cubicBezTo>
                    <a:pt x="28706" y="12594"/>
                    <a:pt x="32392" y="12724"/>
                    <a:pt x="32392" y="12724"/>
                  </a:cubicBezTo>
                  <a:cubicBezTo>
                    <a:pt x="31022" y="11746"/>
                    <a:pt x="30728" y="10572"/>
                    <a:pt x="30728" y="10571"/>
                  </a:cubicBezTo>
                  <a:lnTo>
                    <a:pt x="30728" y="10571"/>
                  </a:lnTo>
                  <a:cubicBezTo>
                    <a:pt x="33142" y="12496"/>
                    <a:pt x="36926" y="12953"/>
                    <a:pt x="36926" y="12953"/>
                  </a:cubicBezTo>
                  <a:cubicBezTo>
                    <a:pt x="35524" y="12007"/>
                    <a:pt x="35197" y="10343"/>
                    <a:pt x="35197" y="10343"/>
                  </a:cubicBezTo>
                  <a:lnTo>
                    <a:pt x="35197" y="10343"/>
                  </a:lnTo>
                  <a:cubicBezTo>
                    <a:pt x="37644" y="11615"/>
                    <a:pt x="41917" y="11746"/>
                    <a:pt x="41917" y="11746"/>
                  </a:cubicBezTo>
                  <a:cubicBezTo>
                    <a:pt x="34454" y="2758"/>
                    <a:pt x="26500" y="0"/>
                    <a:pt x="19548"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a:off x="4970450" y="1516800"/>
              <a:ext cx="730700" cy="899525"/>
            </a:xfrm>
            <a:custGeom>
              <a:rect b="b" l="l" r="r" t="t"/>
              <a:pathLst>
                <a:path extrusionOk="0" h="35981" w="29228">
                  <a:moveTo>
                    <a:pt x="29227" y="1"/>
                  </a:moveTo>
                  <a:lnTo>
                    <a:pt x="29227" y="1"/>
                  </a:lnTo>
                  <a:cubicBezTo>
                    <a:pt x="0" y="7667"/>
                    <a:pt x="7176" y="35981"/>
                    <a:pt x="7176" y="35981"/>
                  </a:cubicBezTo>
                  <a:cubicBezTo>
                    <a:pt x="15429" y="31381"/>
                    <a:pt x="19507" y="22346"/>
                    <a:pt x="19507" y="22346"/>
                  </a:cubicBezTo>
                  <a:lnTo>
                    <a:pt x="19507" y="22346"/>
                  </a:lnTo>
                  <a:cubicBezTo>
                    <a:pt x="19007" y="22672"/>
                    <a:pt x="18593" y="22780"/>
                    <a:pt x="18265" y="22780"/>
                  </a:cubicBezTo>
                  <a:cubicBezTo>
                    <a:pt x="17608" y="22780"/>
                    <a:pt x="17289" y="22346"/>
                    <a:pt x="17289" y="22346"/>
                  </a:cubicBezTo>
                  <a:cubicBezTo>
                    <a:pt x="19409" y="21530"/>
                    <a:pt x="22442" y="17518"/>
                    <a:pt x="22443" y="17518"/>
                  </a:cubicBezTo>
                  <a:lnTo>
                    <a:pt x="22443" y="17518"/>
                  </a:lnTo>
                  <a:cubicBezTo>
                    <a:pt x="21908" y="17707"/>
                    <a:pt x="21447" y="17771"/>
                    <a:pt x="21068" y="17771"/>
                  </a:cubicBezTo>
                  <a:cubicBezTo>
                    <a:pt x="20269" y="17771"/>
                    <a:pt x="19833" y="17485"/>
                    <a:pt x="19833" y="17485"/>
                  </a:cubicBezTo>
                  <a:cubicBezTo>
                    <a:pt x="22997" y="16083"/>
                    <a:pt x="24693" y="12919"/>
                    <a:pt x="24693" y="12918"/>
                  </a:cubicBezTo>
                  <a:lnTo>
                    <a:pt x="24693" y="12918"/>
                  </a:lnTo>
                  <a:cubicBezTo>
                    <a:pt x="24058" y="13471"/>
                    <a:pt x="23462" y="13574"/>
                    <a:pt x="23106" y="13574"/>
                  </a:cubicBezTo>
                  <a:cubicBezTo>
                    <a:pt x="22895" y="13574"/>
                    <a:pt x="22769" y="13538"/>
                    <a:pt x="22769" y="13538"/>
                  </a:cubicBezTo>
                  <a:cubicBezTo>
                    <a:pt x="24432" y="12364"/>
                    <a:pt x="26096" y="9037"/>
                    <a:pt x="26096" y="9037"/>
                  </a:cubicBezTo>
                  <a:lnTo>
                    <a:pt x="26096" y="9037"/>
                  </a:lnTo>
                  <a:cubicBezTo>
                    <a:pt x="25163" y="9588"/>
                    <a:pt x="24327" y="9684"/>
                    <a:pt x="23855" y="9684"/>
                  </a:cubicBezTo>
                  <a:cubicBezTo>
                    <a:pt x="23602" y="9684"/>
                    <a:pt x="23454" y="9656"/>
                    <a:pt x="23454" y="9656"/>
                  </a:cubicBezTo>
                  <a:cubicBezTo>
                    <a:pt x="26194" y="8286"/>
                    <a:pt x="28216" y="5025"/>
                    <a:pt x="28216" y="5024"/>
                  </a:cubicBezTo>
                  <a:lnTo>
                    <a:pt x="28216" y="5024"/>
                  </a:lnTo>
                  <a:cubicBezTo>
                    <a:pt x="27456" y="5491"/>
                    <a:pt x="26633" y="5600"/>
                    <a:pt x="26025" y="5600"/>
                  </a:cubicBezTo>
                  <a:cubicBezTo>
                    <a:pt x="25486" y="5600"/>
                    <a:pt x="25117" y="5514"/>
                    <a:pt x="25117" y="5514"/>
                  </a:cubicBezTo>
                  <a:cubicBezTo>
                    <a:pt x="27303" y="3818"/>
                    <a:pt x="29227" y="1"/>
                    <a:pt x="29227" y="1"/>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1308850" y="3624050"/>
              <a:ext cx="3882625" cy="1833275"/>
            </a:xfrm>
            <a:custGeom>
              <a:rect b="b" l="l" r="r" t="t"/>
              <a:pathLst>
                <a:path extrusionOk="0" h="73331" w="155305">
                  <a:moveTo>
                    <a:pt x="1" y="1"/>
                  </a:moveTo>
                  <a:lnTo>
                    <a:pt x="1" y="1"/>
                  </a:lnTo>
                  <a:cubicBezTo>
                    <a:pt x="13245" y="42472"/>
                    <a:pt x="52812" y="73330"/>
                    <a:pt x="99655" y="73330"/>
                  </a:cubicBezTo>
                  <a:cubicBezTo>
                    <a:pt x="120140" y="73330"/>
                    <a:pt x="139190" y="67393"/>
                    <a:pt x="155304" y="57216"/>
                  </a:cubicBezTo>
                  <a:cubicBezTo>
                    <a:pt x="152796" y="56855"/>
                    <a:pt x="150145" y="56292"/>
                    <a:pt x="146931" y="56292"/>
                  </a:cubicBezTo>
                  <a:cubicBezTo>
                    <a:pt x="143457" y="56292"/>
                    <a:pt x="139324" y="56951"/>
                    <a:pt x="134003" y="59238"/>
                  </a:cubicBezTo>
                  <a:cubicBezTo>
                    <a:pt x="133481" y="59463"/>
                    <a:pt x="132938" y="59564"/>
                    <a:pt x="132377" y="59564"/>
                  </a:cubicBezTo>
                  <a:cubicBezTo>
                    <a:pt x="127474" y="59564"/>
                    <a:pt x="121286" y="51839"/>
                    <a:pt x="117041" y="51312"/>
                  </a:cubicBezTo>
                  <a:cubicBezTo>
                    <a:pt x="116042" y="51189"/>
                    <a:pt x="115036" y="51134"/>
                    <a:pt x="114027" y="51134"/>
                  </a:cubicBezTo>
                  <a:cubicBezTo>
                    <a:pt x="105112" y="51134"/>
                    <a:pt x="95911" y="55434"/>
                    <a:pt x="88484" y="55434"/>
                  </a:cubicBezTo>
                  <a:cubicBezTo>
                    <a:pt x="85577" y="55434"/>
                    <a:pt x="82942" y="54775"/>
                    <a:pt x="80702" y="52943"/>
                  </a:cubicBezTo>
                  <a:cubicBezTo>
                    <a:pt x="76350" y="49386"/>
                    <a:pt x="72993" y="48503"/>
                    <a:pt x="69979" y="48503"/>
                  </a:cubicBezTo>
                  <a:cubicBezTo>
                    <a:pt x="67006" y="48503"/>
                    <a:pt x="64366" y="49363"/>
                    <a:pt x="61434" y="49363"/>
                  </a:cubicBezTo>
                  <a:cubicBezTo>
                    <a:pt x="59787" y="49363"/>
                    <a:pt x="58049" y="49092"/>
                    <a:pt x="56107" y="48245"/>
                  </a:cubicBezTo>
                  <a:cubicBezTo>
                    <a:pt x="47234" y="44364"/>
                    <a:pt x="51932" y="37155"/>
                    <a:pt x="48376" y="33273"/>
                  </a:cubicBezTo>
                  <a:cubicBezTo>
                    <a:pt x="42668" y="27108"/>
                    <a:pt x="30076" y="29098"/>
                    <a:pt x="21595" y="11940"/>
                  </a:cubicBezTo>
                  <a:cubicBezTo>
                    <a:pt x="15789" y="262"/>
                    <a:pt x="8319" y="686"/>
                    <a:pt x="1" y="1"/>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5"/>
          <p:cNvGrpSpPr/>
          <p:nvPr/>
        </p:nvGrpSpPr>
        <p:grpSpPr>
          <a:xfrm>
            <a:off x="4900161" y="1241962"/>
            <a:ext cx="1300103" cy="1300103"/>
            <a:chOff x="1190625" y="238125"/>
            <a:chExt cx="5219200" cy="5219200"/>
          </a:xfrm>
        </p:grpSpPr>
        <p:sp>
          <p:nvSpPr>
            <p:cNvPr id="243" name="Google Shape;243;p25"/>
            <p:cNvSpPr/>
            <p:nvPr/>
          </p:nvSpPr>
          <p:spPr>
            <a:xfrm>
              <a:off x="1190625" y="238125"/>
              <a:ext cx="5219200" cy="5219200"/>
            </a:xfrm>
            <a:custGeom>
              <a:rect b="b" l="l" r="r" t="t"/>
              <a:pathLst>
                <a:path extrusionOk="0" h="208768" w="208768">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gradFill>
              <a:gsLst>
                <a:gs pos="0">
                  <a:srgbClr val="F4F7F7"/>
                </a:gs>
                <a:gs pos="100000">
                  <a:srgbClr val="97CECD"/>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a:off x="2183075" y="1171850"/>
              <a:ext cx="3234275" cy="3233475"/>
            </a:xfrm>
            <a:custGeom>
              <a:rect b="b" l="l" r="r" t="t"/>
              <a:pathLst>
                <a:path extrusionOk="0" h="129339" w="129371">
                  <a:moveTo>
                    <a:pt x="64686" y="1"/>
                  </a:moveTo>
                  <a:cubicBezTo>
                    <a:pt x="28967" y="1"/>
                    <a:pt x="0" y="28935"/>
                    <a:pt x="0" y="64653"/>
                  </a:cubicBezTo>
                  <a:cubicBezTo>
                    <a:pt x="0" y="100405"/>
                    <a:pt x="28967" y="129339"/>
                    <a:pt x="64686" y="129339"/>
                  </a:cubicBezTo>
                  <a:cubicBezTo>
                    <a:pt x="100404" y="129339"/>
                    <a:pt x="129371" y="100405"/>
                    <a:pt x="129371" y="64653"/>
                  </a:cubicBezTo>
                  <a:cubicBezTo>
                    <a:pt x="129371" y="28935"/>
                    <a:pt x="100404" y="1"/>
                    <a:pt x="64686" y="1"/>
                  </a:cubicBezTo>
                  <a:close/>
                </a:path>
              </a:pathLst>
            </a:custGeom>
            <a:solidFill>
              <a:srgbClr val="F5F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a:off x="2940675" y="1929450"/>
              <a:ext cx="1719075" cy="1718275"/>
            </a:xfrm>
            <a:custGeom>
              <a:rect b="b" l="l" r="r" t="t"/>
              <a:pathLst>
                <a:path extrusionOk="0" h="68731" w="68763">
                  <a:moveTo>
                    <a:pt x="34382" y="1"/>
                  </a:moveTo>
                  <a:cubicBezTo>
                    <a:pt x="15397" y="1"/>
                    <a:pt x="0" y="15365"/>
                    <a:pt x="0" y="34349"/>
                  </a:cubicBezTo>
                  <a:cubicBezTo>
                    <a:pt x="0" y="53367"/>
                    <a:pt x="15397" y="68731"/>
                    <a:pt x="34382" y="68731"/>
                  </a:cubicBezTo>
                  <a:cubicBezTo>
                    <a:pt x="53366" y="68731"/>
                    <a:pt x="68763" y="53367"/>
                    <a:pt x="68763" y="34349"/>
                  </a:cubicBezTo>
                  <a:cubicBezTo>
                    <a:pt x="68763" y="15365"/>
                    <a:pt x="53366" y="1"/>
                    <a:pt x="34382" y="1"/>
                  </a:cubicBezTo>
                  <a:close/>
                </a:path>
              </a:pathLst>
            </a:custGeom>
            <a:solidFill>
              <a:srgbClr val="FC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1295800" y="2847000"/>
              <a:ext cx="5075675" cy="2610325"/>
            </a:xfrm>
            <a:custGeom>
              <a:rect b="b" l="l" r="r" t="t"/>
              <a:pathLst>
                <a:path extrusionOk="0" h="104413" w="203027">
                  <a:moveTo>
                    <a:pt x="33178" y="0"/>
                  </a:moveTo>
                  <a:cubicBezTo>
                    <a:pt x="32569" y="0"/>
                    <a:pt x="32197" y="29"/>
                    <a:pt x="32197" y="29"/>
                  </a:cubicBezTo>
                  <a:cubicBezTo>
                    <a:pt x="32197" y="29"/>
                    <a:pt x="12951" y="29386"/>
                    <a:pt x="1632" y="29386"/>
                  </a:cubicBezTo>
                  <a:lnTo>
                    <a:pt x="1" y="29386"/>
                  </a:lnTo>
                  <a:cubicBezTo>
                    <a:pt x="12690" y="72738"/>
                    <a:pt x="52715" y="104412"/>
                    <a:pt x="100177" y="104412"/>
                  </a:cubicBezTo>
                  <a:cubicBezTo>
                    <a:pt x="151781" y="104412"/>
                    <a:pt x="194611" y="66965"/>
                    <a:pt x="203027" y="17774"/>
                  </a:cubicBezTo>
                  <a:cubicBezTo>
                    <a:pt x="200809" y="14186"/>
                    <a:pt x="191610" y="29"/>
                    <a:pt x="184956" y="29"/>
                  </a:cubicBezTo>
                  <a:cubicBezTo>
                    <a:pt x="176540" y="29"/>
                    <a:pt x="165221" y="22862"/>
                    <a:pt x="157783" y="22862"/>
                  </a:cubicBezTo>
                  <a:cubicBezTo>
                    <a:pt x="151846" y="22862"/>
                    <a:pt x="144409" y="9815"/>
                    <a:pt x="140821" y="9815"/>
                  </a:cubicBezTo>
                  <a:cubicBezTo>
                    <a:pt x="137428" y="9815"/>
                    <a:pt x="122782" y="29386"/>
                    <a:pt x="117041" y="29386"/>
                  </a:cubicBezTo>
                  <a:lnTo>
                    <a:pt x="69514" y="29386"/>
                  </a:lnTo>
                  <a:cubicBezTo>
                    <a:pt x="59336" y="29386"/>
                    <a:pt x="45473" y="7466"/>
                    <a:pt x="42374" y="3291"/>
                  </a:cubicBezTo>
                  <a:cubicBezTo>
                    <a:pt x="40175" y="333"/>
                    <a:pt x="35274" y="0"/>
                    <a:pt x="33178"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3970650" y="2935600"/>
              <a:ext cx="2400825" cy="1451775"/>
            </a:xfrm>
            <a:custGeom>
              <a:rect b="b" l="l" r="r" t="t"/>
              <a:pathLst>
                <a:path extrusionOk="0" h="58071" w="96033">
                  <a:moveTo>
                    <a:pt x="80466" y="0"/>
                  </a:moveTo>
                  <a:cubicBezTo>
                    <a:pt x="79883" y="0"/>
                    <a:pt x="79451" y="51"/>
                    <a:pt x="79234" y="171"/>
                  </a:cubicBezTo>
                  <a:cubicBezTo>
                    <a:pt x="77603" y="986"/>
                    <a:pt x="75743" y="1802"/>
                    <a:pt x="74537" y="5390"/>
                  </a:cubicBezTo>
                  <a:cubicBezTo>
                    <a:pt x="73297" y="9011"/>
                    <a:pt x="67197" y="11588"/>
                    <a:pt x="63935" y="14230"/>
                  </a:cubicBezTo>
                  <a:cubicBezTo>
                    <a:pt x="60673" y="16872"/>
                    <a:pt x="60869" y="23200"/>
                    <a:pt x="57868" y="23820"/>
                  </a:cubicBezTo>
                  <a:cubicBezTo>
                    <a:pt x="57580" y="23876"/>
                    <a:pt x="57316" y="23903"/>
                    <a:pt x="57069" y="23903"/>
                  </a:cubicBezTo>
                  <a:cubicBezTo>
                    <a:pt x="54739" y="23903"/>
                    <a:pt x="54004" y="21531"/>
                    <a:pt x="50789" y="19318"/>
                  </a:cubicBezTo>
                  <a:cubicBezTo>
                    <a:pt x="46810" y="19318"/>
                    <a:pt x="42145" y="13447"/>
                    <a:pt x="38426" y="9565"/>
                  </a:cubicBezTo>
                  <a:cubicBezTo>
                    <a:pt x="38273" y="9530"/>
                    <a:pt x="38127" y="9513"/>
                    <a:pt x="37986" y="9513"/>
                  </a:cubicBezTo>
                  <a:cubicBezTo>
                    <a:pt x="35524" y="9513"/>
                    <a:pt x="34898" y="14644"/>
                    <a:pt x="31935" y="15045"/>
                  </a:cubicBezTo>
                  <a:cubicBezTo>
                    <a:pt x="27466" y="15600"/>
                    <a:pt x="26226" y="24831"/>
                    <a:pt x="24595" y="27897"/>
                  </a:cubicBezTo>
                  <a:cubicBezTo>
                    <a:pt x="22965" y="30931"/>
                    <a:pt x="18463" y="33802"/>
                    <a:pt x="14190" y="33802"/>
                  </a:cubicBezTo>
                  <a:cubicBezTo>
                    <a:pt x="9917" y="33802"/>
                    <a:pt x="5121" y="40554"/>
                    <a:pt x="0" y="43490"/>
                  </a:cubicBezTo>
                  <a:cubicBezTo>
                    <a:pt x="0" y="43490"/>
                    <a:pt x="47821" y="58071"/>
                    <a:pt x="63935" y="58071"/>
                  </a:cubicBezTo>
                  <a:cubicBezTo>
                    <a:pt x="71209" y="58071"/>
                    <a:pt x="76820" y="55755"/>
                    <a:pt x="81158" y="52656"/>
                  </a:cubicBezTo>
                  <a:cubicBezTo>
                    <a:pt x="88498" y="41174"/>
                    <a:pt x="93652" y="28191"/>
                    <a:pt x="96033" y="14230"/>
                  </a:cubicBezTo>
                  <a:cubicBezTo>
                    <a:pt x="94565" y="11849"/>
                    <a:pt x="90096" y="4933"/>
                    <a:pt x="85301" y="464"/>
                  </a:cubicBezTo>
                  <a:cubicBezTo>
                    <a:pt x="83409" y="203"/>
                    <a:pt x="81633" y="0"/>
                    <a:pt x="80466"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1276250" y="3095475"/>
              <a:ext cx="2070550" cy="1173625"/>
            </a:xfrm>
            <a:custGeom>
              <a:rect b="b" l="l" r="r" t="t"/>
              <a:pathLst>
                <a:path extrusionOk="0" h="46945" w="82822">
                  <a:moveTo>
                    <a:pt x="31939" y="0"/>
                  </a:moveTo>
                  <a:cubicBezTo>
                    <a:pt x="31329" y="0"/>
                    <a:pt x="30724" y="205"/>
                    <a:pt x="30010" y="789"/>
                  </a:cubicBezTo>
                  <a:cubicBezTo>
                    <a:pt x="28118" y="2387"/>
                    <a:pt x="12820" y="13543"/>
                    <a:pt x="8286" y="15044"/>
                  </a:cubicBezTo>
                  <a:cubicBezTo>
                    <a:pt x="6100" y="15794"/>
                    <a:pt x="1696" y="16414"/>
                    <a:pt x="0" y="16610"/>
                  </a:cubicBezTo>
                  <a:cubicBezTo>
                    <a:pt x="2773" y="27244"/>
                    <a:pt x="7209" y="37193"/>
                    <a:pt x="12950" y="46196"/>
                  </a:cubicBezTo>
                  <a:cubicBezTo>
                    <a:pt x="15502" y="46662"/>
                    <a:pt x="18516" y="46944"/>
                    <a:pt x="22167" y="46944"/>
                  </a:cubicBezTo>
                  <a:cubicBezTo>
                    <a:pt x="22856" y="46944"/>
                    <a:pt x="23567" y="46934"/>
                    <a:pt x="24302" y="46913"/>
                  </a:cubicBezTo>
                  <a:cubicBezTo>
                    <a:pt x="41982" y="46359"/>
                    <a:pt x="82822" y="37812"/>
                    <a:pt x="82822" y="37812"/>
                  </a:cubicBezTo>
                  <a:cubicBezTo>
                    <a:pt x="79192" y="33980"/>
                    <a:pt x="76442" y="27278"/>
                    <a:pt x="70820" y="27278"/>
                  </a:cubicBezTo>
                  <a:cubicBezTo>
                    <a:pt x="70126" y="27278"/>
                    <a:pt x="69388" y="27380"/>
                    <a:pt x="68600" y="27602"/>
                  </a:cubicBezTo>
                  <a:cubicBezTo>
                    <a:pt x="67563" y="27897"/>
                    <a:pt x="66640" y="28037"/>
                    <a:pt x="65813" y="28037"/>
                  </a:cubicBezTo>
                  <a:cubicBezTo>
                    <a:pt x="62890" y="28037"/>
                    <a:pt x="61169" y="26296"/>
                    <a:pt x="59923" y="23525"/>
                  </a:cubicBezTo>
                  <a:cubicBezTo>
                    <a:pt x="56972" y="16976"/>
                    <a:pt x="41905" y="1113"/>
                    <a:pt x="38488" y="1113"/>
                  </a:cubicBezTo>
                  <a:cubicBezTo>
                    <a:pt x="38467" y="1113"/>
                    <a:pt x="38446" y="1114"/>
                    <a:pt x="38426" y="1115"/>
                  </a:cubicBezTo>
                  <a:cubicBezTo>
                    <a:pt x="38199" y="1128"/>
                    <a:pt x="37981" y="1133"/>
                    <a:pt x="37770" y="1133"/>
                  </a:cubicBezTo>
                  <a:cubicBezTo>
                    <a:pt x="34830" y="1133"/>
                    <a:pt x="33373" y="0"/>
                    <a:pt x="31939"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1454025" y="3500100"/>
              <a:ext cx="4766600" cy="1957225"/>
            </a:xfrm>
            <a:custGeom>
              <a:rect b="b" l="l" r="r" t="t"/>
              <a:pathLst>
                <a:path extrusionOk="0" h="78289" w="190664">
                  <a:moveTo>
                    <a:pt x="178072" y="0"/>
                  </a:moveTo>
                  <a:cubicBezTo>
                    <a:pt x="175038" y="0"/>
                    <a:pt x="157750" y="13048"/>
                    <a:pt x="153868" y="13048"/>
                  </a:cubicBezTo>
                  <a:cubicBezTo>
                    <a:pt x="147801" y="13048"/>
                    <a:pt x="146659" y="3262"/>
                    <a:pt x="140037" y="3262"/>
                  </a:cubicBezTo>
                  <a:cubicBezTo>
                    <a:pt x="133383" y="3262"/>
                    <a:pt x="133546" y="19572"/>
                    <a:pt x="126206" y="19572"/>
                  </a:cubicBezTo>
                  <a:cubicBezTo>
                    <a:pt x="120563" y="19572"/>
                    <a:pt x="121574" y="16310"/>
                    <a:pt x="115801" y="16310"/>
                  </a:cubicBezTo>
                  <a:cubicBezTo>
                    <a:pt x="113517" y="16310"/>
                    <a:pt x="112343" y="19572"/>
                    <a:pt x="108885" y="19572"/>
                  </a:cubicBezTo>
                  <a:lnTo>
                    <a:pt x="88139" y="19572"/>
                  </a:lnTo>
                  <a:cubicBezTo>
                    <a:pt x="83246" y="19572"/>
                    <a:pt x="77635" y="13048"/>
                    <a:pt x="74308" y="13048"/>
                  </a:cubicBezTo>
                  <a:cubicBezTo>
                    <a:pt x="70753" y="13048"/>
                    <a:pt x="65370" y="19572"/>
                    <a:pt x="57020" y="19572"/>
                  </a:cubicBezTo>
                  <a:cubicBezTo>
                    <a:pt x="39177" y="19572"/>
                    <a:pt x="36274" y="6524"/>
                    <a:pt x="29358" y="6524"/>
                  </a:cubicBezTo>
                  <a:cubicBezTo>
                    <a:pt x="25052" y="6524"/>
                    <a:pt x="14516" y="19572"/>
                    <a:pt x="5154" y="19572"/>
                  </a:cubicBezTo>
                  <a:lnTo>
                    <a:pt x="0" y="19572"/>
                  </a:lnTo>
                  <a:cubicBezTo>
                    <a:pt x="16930" y="54313"/>
                    <a:pt x="52583" y="78288"/>
                    <a:pt x="93848" y="78288"/>
                  </a:cubicBezTo>
                  <a:cubicBezTo>
                    <a:pt x="137689" y="78288"/>
                    <a:pt x="175202" y="51246"/>
                    <a:pt x="190663" y="12918"/>
                  </a:cubicBezTo>
                  <a:cubicBezTo>
                    <a:pt x="184335" y="11548"/>
                    <a:pt x="181530" y="0"/>
                    <a:pt x="178072" y="0"/>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1552700" y="3662675"/>
              <a:ext cx="4643450" cy="1794650"/>
            </a:xfrm>
            <a:custGeom>
              <a:rect b="b" l="l" r="r" t="t"/>
              <a:pathLst>
                <a:path extrusionOk="0" h="71786" w="185738">
                  <a:moveTo>
                    <a:pt x="173292" y="1"/>
                  </a:moveTo>
                  <a:cubicBezTo>
                    <a:pt x="172214" y="1"/>
                    <a:pt x="171195" y="424"/>
                    <a:pt x="170830" y="772"/>
                  </a:cubicBezTo>
                  <a:cubicBezTo>
                    <a:pt x="166459" y="5175"/>
                    <a:pt x="158859" y="19593"/>
                    <a:pt x="154586" y="19593"/>
                  </a:cubicBezTo>
                  <a:cubicBezTo>
                    <a:pt x="152400" y="19593"/>
                    <a:pt x="140951" y="4295"/>
                    <a:pt x="139254" y="4099"/>
                  </a:cubicBezTo>
                  <a:cubicBezTo>
                    <a:pt x="139152" y="4087"/>
                    <a:pt x="139050" y="4081"/>
                    <a:pt x="138950" y="4081"/>
                  </a:cubicBezTo>
                  <a:cubicBezTo>
                    <a:pt x="135551" y="4081"/>
                    <a:pt x="133514" y="10901"/>
                    <a:pt x="125782" y="13689"/>
                  </a:cubicBezTo>
                  <a:cubicBezTo>
                    <a:pt x="122455" y="14863"/>
                    <a:pt x="121085" y="19169"/>
                    <a:pt x="117236" y="19593"/>
                  </a:cubicBezTo>
                  <a:cubicBezTo>
                    <a:pt x="116797" y="19641"/>
                    <a:pt x="116330" y="19660"/>
                    <a:pt x="115840" y="19660"/>
                  </a:cubicBezTo>
                  <a:cubicBezTo>
                    <a:pt x="114075" y="19660"/>
                    <a:pt x="112021" y="19416"/>
                    <a:pt x="109985" y="19416"/>
                  </a:cubicBezTo>
                  <a:cubicBezTo>
                    <a:pt x="107589" y="19416"/>
                    <a:pt x="105218" y="19754"/>
                    <a:pt x="103373" y="21224"/>
                  </a:cubicBezTo>
                  <a:cubicBezTo>
                    <a:pt x="99690" y="24134"/>
                    <a:pt x="84291" y="33180"/>
                    <a:pt x="79101" y="33180"/>
                  </a:cubicBezTo>
                  <a:cubicBezTo>
                    <a:pt x="78821" y="33180"/>
                    <a:pt x="78570" y="33153"/>
                    <a:pt x="78353" y="33098"/>
                  </a:cubicBezTo>
                  <a:cubicBezTo>
                    <a:pt x="74504" y="32119"/>
                    <a:pt x="75450" y="26509"/>
                    <a:pt x="75026" y="24258"/>
                  </a:cubicBezTo>
                  <a:cubicBezTo>
                    <a:pt x="74326" y="20700"/>
                    <a:pt x="72879" y="16132"/>
                    <a:pt x="70543" y="16132"/>
                  </a:cubicBezTo>
                  <a:cubicBezTo>
                    <a:pt x="70159" y="16132"/>
                    <a:pt x="69750" y="16255"/>
                    <a:pt x="69317" y="16527"/>
                  </a:cubicBezTo>
                  <a:cubicBezTo>
                    <a:pt x="68466" y="17070"/>
                    <a:pt x="67048" y="17216"/>
                    <a:pt x="65428" y="17216"/>
                  </a:cubicBezTo>
                  <a:cubicBezTo>
                    <a:pt x="63544" y="17216"/>
                    <a:pt x="61385" y="17019"/>
                    <a:pt x="59522" y="17019"/>
                  </a:cubicBezTo>
                  <a:cubicBezTo>
                    <a:pt x="58755" y="17019"/>
                    <a:pt x="58038" y="17052"/>
                    <a:pt x="57411" y="17147"/>
                  </a:cubicBezTo>
                  <a:cubicBezTo>
                    <a:pt x="54275" y="17620"/>
                    <a:pt x="45423" y="26413"/>
                    <a:pt x="39447" y="26413"/>
                  </a:cubicBezTo>
                  <a:cubicBezTo>
                    <a:pt x="38834" y="26413"/>
                    <a:pt x="38252" y="26321"/>
                    <a:pt x="37709" y="26117"/>
                  </a:cubicBezTo>
                  <a:cubicBezTo>
                    <a:pt x="35099" y="25139"/>
                    <a:pt x="29978" y="10819"/>
                    <a:pt x="27531" y="10623"/>
                  </a:cubicBezTo>
                  <a:cubicBezTo>
                    <a:pt x="27223" y="10598"/>
                    <a:pt x="26939" y="10587"/>
                    <a:pt x="26673" y="10587"/>
                  </a:cubicBezTo>
                  <a:cubicBezTo>
                    <a:pt x="24834" y="10587"/>
                    <a:pt x="23921" y="11150"/>
                    <a:pt x="22410" y="11862"/>
                  </a:cubicBezTo>
                  <a:cubicBezTo>
                    <a:pt x="18169" y="13787"/>
                    <a:pt x="6981" y="17799"/>
                    <a:pt x="0" y="20441"/>
                  </a:cubicBezTo>
                  <a:cubicBezTo>
                    <a:pt x="18169" y="51169"/>
                    <a:pt x="51605" y="71785"/>
                    <a:pt x="89901" y="71785"/>
                  </a:cubicBezTo>
                  <a:cubicBezTo>
                    <a:pt x="132861" y="71785"/>
                    <a:pt x="169721" y="45820"/>
                    <a:pt x="185738" y="8764"/>
                  </a:cubicBezTo>
                  <a:cubicBezTo>
                    <a:pt x="181138" y="7785"/>
                    <a:pt x="177876" y="5436"/>
                    <a:pt x="176050" y="1652"/>
                  </a:cubicBezTo>
                  <a:cubicBezTo>
                    <a:pt x="175439" y="399"/>
                    <a:pt x="174338" y="1"/>
                    <a:pt x="173292" y="1"/>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3417725" y="2405700"/>
              <a:ext cx="764975" cy="765775"/>
            </a:xfrm>
            <a:custGeom>
              <a:rect b="b" l="l" r="r" t="t"/>
              <a:pathLst>
                <a:path extrusionOk="0" h="30631" w="30599">
                  <a:moveTo>
                    <a:pt x="15300" y="1"/>
                  </a:moveTo>
                  <a:cubicBezTo>
                    <a:pt x="6851" y="1"/>
                    <a:pt x="1" y="6851"/>
                    <a:pt x="1" y="15299"/>
                  </a:cubicBezTo>
                  <a:cubicBezTo>
                    <a:pt x="1" y="23780"/>
                    <a:pt x="6851" y="30631"/>
                    <a:pt x="15300" y="30631"/>
                  </a:cubicBezTo>
                  <a:cubicBezTo>
                    <a:pt x="23748" y="30631"/>
                    <a:pt x="30598" y="23780"/>
                    <a:pt x="30598" y="15299"/>
                  </a:cubicBezTo>
                  <a:cubicBezTo>
                    <a:pt x="30598" y="6851"/>
                    <a:pt x="23748" y="1"/>
                    <a:pt x="15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1552700" y="1529850"/>
              <a:ext cx="1838975" cy="611650"/>
            </a:xfrm>
            <a:custGeom>
              <a:rect b="b" l="l" r="r" t="t"/>
              <a:pathLst>
                <a:path extrusionOk="0" h="24466" w="73559">
                  <a:moveTo>
                    <a:pt x="57248" y="1"/>
                  </a:moveTo>
                  <a:cubicBezTo>
                    <a:pt x="52518" y="1"/>
                    <a:pt x="48278" y="2056"/>
                    <a:pt x="45309" y="5253"/>
                  </a:cubicBezTo>
                  <a:cubicBezTo>
                    <a:pt x="44428" y="5057"/>
                    <a:pt x="43515" y="4894"/>
                    <a:pt x="42569" y="4894"/>
                  </a:cubicBezTo>
                  <a:cubicBezTo>
                    <a:pt x="38655" y="4894"/>
                    <a:pt x="35262" y="6851"/>
                    <a:pt x="33175" y="9819"/>
                  </a:cubicBezTo>
                  <a:cubicBezTo>
                    <a:pt x="31054" y="8776"/>
                    <a:pt x="28640" y="8156"/>
                    <a:pt x="26096" y="8156"/>
                  </a:cubicBezTo>
                  <a:cubicBezTo>
                    <a:pt x="20551" y="8156"/>
                    <a:pt x="15658" y="10961"/>
                    <a:pt x="12722" y="15169"/>
                  </a:cubicBezTo>
                  <a:cubicBezTo>
                    <a:pt x="11776" y="14876"/>
                    <a:pt x="10830" y="14680"/>
                    <a:pt x="9786" y="14680"/>
                  </a:cubicBezTo>
                  <a:cubicBezTo>
                    <a:pt x="4371" y="14680"/>
                    <a:pt x="0" y="19051"/>
                    <a:pt x="0" y="24466"/>
                  </a:cubicBezTo>
                  <a:lnTo>
                    <a:pt x="52192" y="24466"/>
                  </a:lnTo>
                  <a:cubicBezTo>
                    <a:pt x="52192" y="21073"/>
                    <a:pt x="50463" y="18072"/>
                    <a:pt x="47821" y="16311"/>
                  </a:cubicBezTo>
                  <a:lnTo>
                    <a:pt x="73558" y="16311"/>
                  </a:lnTo>
                  <a:cubicBezTo>
                    <a:pt x="73558" y="7308"/>
                    <a:pt x="66251" y="1"/>
                    <a:pt x="572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4693175" y="1869100"/>
              <a:ext cx="1447525" cy="407775"/>
            </a:xfrm>
            <a:custGeom>
              <a:rect b="b" l="l" r="r" t="t"/>
              <a:pathLst>
                <a:path extrusionOk="0" h="16311" w="57901">
                  <a:moveTo>
                    <a:pt x="41591" y="1"/>
                  </a:moveTo>
                  <a:cubicBezTo>
                    <a:pt x="36861" y="1"/>
                    <a:pt x="32653" y="2056"/>
                    <a:pt x="29684" y="5253"/>
                  </a:cubicBezTo>
                  <a:cubicBezTo>
                    <a:pt x="28804" y="5057"/>
                    <a:pt x="27890" y="4894"/>
                    <a:pt x="26912" y="4894"/>
                  </a:cubicBezTo>
                  <a:cubicBezTo>
                    <a:pt x="22541" y="4894"/>
                    <a:pt x="18789" y="7373"/>
                    <a:pt x="16897" y="10994"/>
                  </a:cubicBezTo>
                  <a:cubicBezTo>
                    <a:pt x="15560" y="9721"/>
                    <a:pt x="13766" y="8939"/>
                    <a:pt x="11809" y="8939"/>
                  </a:cubicBezTo>
                  <a:cubicBezTo>
                    <a:pt x="9656" y="8939"/>
                    <a:pt x="7764" y="9852"/>
                    <a:pt x="6426" y="11320"/>
                  </a:cubicBezTo>
                  <a:cubicBezTo>
                    <a:pt x="6002" y="11222"/>
                    <a:pt x="5611" y="11157"/>
                    <a:pt x="5187" y="11157"/>
                  </a:cubicBezTo>
                  <a:cubicBezTo>
                    <a:pt x="2316" y="11157"/>
                    <a:pt x="0" y="13473"/>
                    <a:pt x="0" y="16311"/>
                  </a:cubicBezTo>
                  <a:lnTo>
                    <a:pt x="57901" y="16311"/>
                  </a:lnTo>
                  <a:cubicBezTo>
                    <a:pt x="57901" y="7308"/>
                    <a:pt x="50626" y="1"/>
                    <a:pt x="415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a:off x="3965750" y="1529850"/>
              <a:ext cx="622250" cy="238975"/>
            </a:xfrm>
            <a:custGeom>
              <a:rect b="b" l="l" r="r" t="t"/>
              <a:pathLst>
                <a:path extrusionOk="0" h="9559" w="24890">
                  <a:moveTo>
                    <a:pt x="15299" y="1"/>
                  </a:moveTo>
                  <a:cubicBezTo>
                    <a:pt x="12526" y="1"/>
                    <a:pt x="10047" y="1208"/>
                    <a:pt x="8318" y="3100"/>
                  </a:cubicBezTo>
                  <a:cubicBezTo>
                    <a:pt x="7797" y="2969"/>
                    <a:pt x="7275" y="2871"/>
                    <a:pt x="6687" y="2871"/>
                  </a:cubicBezTo>
                  <a:cubicBezTo>
                    <a:pt x="3001" y="2871"/>
                    <a:pt x="0" y="5872"/>
                    <a:pt x="0" y="9558"/>
                  </a:cubicBezTo>
                  <a:lnTo>
                    <a:pt x="24889" y="9558"/>
                  </a:lnTo>
                  <a:cubicBezTo>
                    <a:pt x="24889" y="4274"/>
                    <a:pt x="20584" y="1"/>
                    <a:pt x="152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2068900" y="4315600"/>
              <a:ext cx="3455275" cy="1141725"/>
            </a:xfrm>
            <a:custGeom>
              <a:rect b="b" l="l" r="r" t="t"/>
              <a:pathLst>
                <a:path extrusionOk="0" h="45669" w="138211">
                  <a:moveTo>
                    <a:pt x="87650" y="0"/>
                  </a:moveTo>
                  <a:cubicBezTo>
                    <a:pt x="72254" y="0"/>
                    <a:pt x="52095" y="22280"/>
                    <a:pt x="43515" y="22834"/>
                  </a:cubicBezTo>
                  <a:cubicBezTo>
                    <a:pt x="43347" y="22845"/>
                    <a:pt x="43177" y="22850"/>
                    <a:pt x="43005" y="22850"/>
                  </a:cubicBezTo>
                  <a:cubicBezTo>
                    <a:pt x="35431" y="22850"/>
                    <a:pt x="24985" y="12474"/>
                    <a:pt x="17053" y="12474"/>
                  </a:cubicBezTo>
                  <a:cubicBezTo>
                    <a:pt x="16019" y="12474"/>
                    <a:pt x="15029" y="12650"/>
                    <a:pt x="14092" y="13048"/>
                  </a:cubicBezTo>
                  <a:cubicBezTo>
                    <a:pt x="7242" y="15984"/>
                    <a:pt x="1729" y="18496"/>
                    <a:pt x="1" y="19279"/>
                  </a:cubicBezTo>
                  <a:cubicBezTo>
                    <a:pt x="18431" y="35686"/>
                    <a:pt x="42667" y="45668"/>
                    <a:pt x="69253" y="45668"/>
                  </a:cubicBezTo>
                  <a:cubicBezTo>
                    <a:pt x="95707" y="45668"/>
                    <a:pt x="119813" y="35752"/>
                    <a:pt x="138211" y="19540"/>
                  </a:cubicBezTo>
                  <a:cubicBezTo>
                    <a:pt x="114170" y="19050"/>
                    <a:pt x="97012" y="0"/>
                    <a:pt x="87650" y="0"/>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25"/>
          <p:cNvSpPr txBox="1"/>
          <p:nvPr>
            <p:ph idx="1" type="subTitle"/>
          </p:nvPr>
        </p:nvSpPr>
        <p:spPr>
          <a:xfrm>
            <a:off x="142225" y="1838025"/>
            <a:ext cx="2981700" cy="1112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s"/>
              <a:t>understanding the analytics capability </a:t>
            </a:r>
            <a:endParaRPr/>
          </a:p>
          <a:p>
            <a:pPr indent="0" lvl="0" marL="457200" rtl="0" algn="ctr">
              <a:spcBef>
                <a:spcPts val="0"/>
              </a:spcBef>
              <a:spcAft>
                <a:spcPts val="0"/>
              </a:spcAft>
              <a:buNone/>
            </a:pPr>
            <a:r>
              <a:rPr lang="es"/>
              <a:t> </a:t>
            </a:r>
            <a:endParaRPr/>
          </a:p>
        </p:txBody>
      </p:sp>
      <p:sp>
        <p:nvSpPr>
          <p:cNvPr id="257" name="Google Shape;257;p25"/>
          <p:cNvSpPr txBox="1"/>
          <p:nvPr>
            <p:ph idx="2" type="subTitle"/>
          </p:nvPr>
        </p:nvSpPr>
        <p:spPr>
          <a:xfrm>
            <a:off x="862350" y="4031100"/>
            <a:ext cx="2389200" cy="1112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s"/>
              <a:t>common features </a:t>
            </a:r>
            <a:endParaRPr/>
          </a:p>
        </p:txBody>
      </p:sp>
      <p:sp>
        <p:nvSpPr>
          <p:cNvPr id="258" name="Google Shape;258;p25"/>
          <p:cNvSpPr txBox="1"/>
          <p:nvPr>
            <p:ph idx="3" type="subTitle"/>
          </p:nvPr>
        </p:nvSpPr>
        <p:spPr>
          <a:xfrm>
            <a:off x="3867175" y="3444600"/>
            <a:ext cx="4653300" cy="1112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s"/>
              <a:t>Which type of customer were most likely to NOT return?</a:t>
            </a:r>
            <a:endParaRPr/>
          </a:p>
          <a:p>
            <a:pPr indent="-304800" lvl="0" marL="457200" rtl="0" algn="l">
              <a:spcBef>
                <a:spcPts val="0"/>
              </a:spcBef>
              <a:spcAft>
                <a:spcPts val="0"/>
              </a:spcAft>
              <a:buSzPts val="1200"/>
              <a:buAutoNum type="arabicPeriod"/>
            </a:pPr>
            <a:r>
              <a:rPr lang="es"/>
              <a:t>What changes/ offers would a particular customer best respond to?</a:t>
            </a:r>
            <a:endParaRPr/>
          </a:p>
          <a:p>
            <a:pPr indent="-304800" lvl="0" marL="457200" rtl="0" algn="l">
              <a:spcBef>
                <a:spcPts val="0"/>
              </a:spcBef>
              <a:spcAft>
                <a:spcPts val="0"/>
              </a:spcAft>
              <a:buSzPts val="1200"/>
              <a:buAutoNum type="arabicPeriod"/>
            </a:pPr>
            <a:r>
              <a:rPr lang="es"/>
              <a:t>What </a:t>
            </a:r>
            <a:r>
              <a:rPr lang="es"/>
              <a:t>factors</a:t>
            </a:r>
            <a:r>
              <a:rPr lang="es"/>
              <a:t> were likely to affect the hotel booking rate?</a:t>
            </a:r>
            <a:endParaRPr/>
          </a:p>
        </p:txBody>
      </p:sp>
      <p:sp>
        <p:nvSpPr>
          <p:cNvPr id="259" name="Google Shape;259;p25"/>
          <p:cNvSpPr txBox="1"/>
          <p:nvPr>
            <p:ph idx="4" type="subTitle"/>
          </p:nvPr>
        </p:nvSpPr>
        <p:spPr>
          <a:xfrm>
            <a:off x="408000" y="1621325"/>
            <a:ext cx="29181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Fully assess the current situation </a:t>
            </a:r>
            <a:endParaRPr>
              <a:solidFill>
                <a:srgbClr val="D16676"/>
              </a:solidFill>
            </a:endParaRPr>
          </a:p>
        </p:txBody>
      </p:sp>
      <p:sp>
        <p:nvSpPr>
          <p:cNvPr id="260" name="Google Shape;260;p25"/>
          <p:cNvSpPr txBox="1"/>
          <p:nvPr>
            <p:ph idx="5" type="subTitle"/>
          </p:nvPr>
        </p:nvSpPr>
        <p:spPr>
          <a:xfrm>
            <a:off x="1004575" y="3733623"/>
            <a:ext cx="20094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Basic structure </a:t>
            </a:r>
            <a:endParaRPr>
              <a:solidFill>
                <a:srgbClr val="D16676"/>
              </a:solidFill>
            </a:endParaRPr>
          </a:p>
        </p:txBody>
      </p:sp>
      <p:sp>
        <p:nvSpPr>
          <p:cNvPr id="261" name="Google Shape;261;p25"/>
          <p:cNvSpPr txBox="1"/>
          <p:nvPr>
            <p:ph idx="6" type="subTitle"/>
          </p:nvPr>
        </p:nvSpPr>
        <p:spPr>
          <a:xfrm>
            <a:off x="4283916" y="2762525"/>
            <a:ext cx="2981700" cy="3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Predictive </a:t>
            </a:r>
            <a:r>
              <a:rPr lang="es"/>
              <a:t>analytics</a:t>
            </a:r>
            <a:r>
              <a:rPr lang="es"/>
              <a:t> could help </a:t>
            </a:r>
            <a:r>
              <a:rPr lang="es"/>
              <a:t>increasing number of customers </a:t>
            </a:r>
            <a:r>
              <a:rPr lang="es"/>
              <a:t> </a:t>
            </a:r>
            <a:endParaRPr>
              <a:solidFill>
                <a:srgbClr val="D16676"/>
              </a:solidFill>
            </a:endParaRPr>
          </a:p>
        </p:txBody>
      </p:sp>
      <p:sp>
        <p:nvSpPr>
          <p:cNvPr id="262" name="Google Shape;262;p25"/>
          <p:cNvSpPr txBox="1"/>
          <p:nvPr>
            <p:ph type="ctrTitle"/>
          </p:nvPr>
        </p:nvSpPr>
        <p:spPr>
          <a:xfrm rot="5400594">
            <a:off x="6962954" y="2299449"/>
            <a:ext cx="34704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TASKS</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266" name="Shape 266"/>
        <p:cNvGrpSpPr/>
        <p:nvPr/>
      </p:nvGrpSpPr>
      <p:grpSpPr>
        <a:xfrm>
          <a:off x="0" y="0"/>
          <a:ext cx="0" cy="0"/>
          <a:chOff x="0" y="0"/>
          <a:chExt cx="0" cy="0"/>
        </a:xfrm>
      </p:grpSpPr>
      <p:grpSp>
        <p:nvGrpSpPr>
          <p:cNvPr id="267" name="Google Shape;267;p26"/>
          <p:cNvGrpSpPr/>
          <p:nvPr/>
        </p:nvGrpSpPr>
        <p:grpSpPr>
          <a:xfrm>
            <a:off x="5373446" y="1255608"/>
            <a:ext cx="1459810" cy="1459810"/>
            <a:chOff x="1190625" y="238125"/>
            <a:chExt cx="5219200" cy="5219200"/>
          </a:xfrm>
        </p:grpSpPr>
        <p:sp>
          <p:nvSpPr>
            <p:cNvPr id="268" name="Google Shape;268;p26"/>
            <p:cNvSpPr/>
            <p:nvPr/>
          </p:nvSpPr>
          <p:spPr>
            <a:xfrm>
              <a:off x="1190625" y="238125"/>
              <a:ext cx="5219200" cy="5219200"/>
            </a:xfrm>
            <a:custGeom>
              <a:rect b="b" l="l" r="r" t="t"/>
              <a:pathLst>
                <a:path extrusionOk="0" h="208768" w="208768">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gradFill>
              <a:gsLst>
                <a:gs pos="0">
                  <a:srgbClr val="97CECD"/>
                </a:gs>
                <a:gs pos="50000">
                  <a:srgbClr val="CBE7E6"/>
                </a:gs>
                <a:gs pos="100000">
                  <a:srgbClr val="FF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1190625" y="2026500"/>
              <a:ext cx="5219200" cy="1642425"/>
            </a:xfrm>
            <a:custGeom>
              <a:rect b="b" l="l" r="r" t="t"/>
              <a:pathLst>
                <a:path extrusionOk="0" h="65697" w="208768">
                  <a:moveTo>
                    <a:pt x="106471" y="0"/>
                  </a:moveTo>
                  <a:cubicBezTo>
                    <a:pt x="62956" y="0"/>
                    <a:pt x="24563" y="5676"/>
                    <a:pt x="1664" y="14288"/>
                  </a:cubicBezTo>
                  <a:cubicBezTo>
                    <a:pt x="587" y="20323"/>
                    <a:pt x="0" y="26520"/>
                    <a:pt x="0" y="32849"/>
                  </a:cubicBezTo>
                  <a:cubicBezTo>
                    <a:pt x="0" y="39177"/>
                    <a:pt x="587" y="45375"/>
                    <a:pt x="1664" y="51409"/>
                  </a:cubicBezTo>
                  <a:cubicBezTo>
                    <a:pt x="24563" y="60021"/>
                    <a:pt x="62956" y="65697"/>
                    <a:pt x="106471" y="65697"/>
                  </a:cubicBezTo>
                  <a:cubicBezTo>
                    <a:pt x="147279" y="65697"/>
                    <a:pt x="183552" y="60706"/>
                    <a:pt x="206810" y="52975"/>
                  </a:cubicBezTo>
                  <a:cubicBezTo>
                    <a:pt x="208082" y="46451"/>
                    <a:pt x="208767" y="39731"/>
                    <a:pt x="208767" y="32849"/>
                  </a:cubicBezTo>
                  <a:cubicBezTo>
                    <a:pt x="208767" y="25966"/>
                    <a:pt x="208082" y="19246"/>
                    <a:pt x="206810" y="12722"/>
                  </a:cubicBezTo>
                  <a:cubicBezTo>
                    <a:pt x="183552" y="4991"/>
                    <a:pt x="147279" y="0"/>
                    <a:pt x="106471"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5105000" y="1164525"/>
              <a:ext cx="1016950" cy="491750"/>
            </a:xfrm>
            <a:custGeom>
              <a:rect b="b" l="l" r="r" t="t"/>
              <a:pathLst>
                <a:path extrusionOk="0" h="19670" w="40678">
                  <a:moveTo>
                    <a:pt x="27564" y="0"/>
                  </a:moveTo>
                  <a:cubicBezTo>
                    <a:pt x="22704" y="1207"/>
                    <a:pt x="18561" y="4143"/>
                    <a:pt x="15788" y="8123"/>
                  </a:cubicBezTo>
                  <a:cubicBezTo>
                    <a:pt x="14647" y="7764"/>
                    <a:pt x="13440" y="7503"/>
                    <a:pt x="12168" y="7503"/>
                  </a:cubicBezTo>
                  <a:cubicBezTo>
                    <a:pt x="5448" y="7503"/>
                    <a:pt x="0" y="12950"/>
                    <a:pt x="0" y="19670"/>
                  </a:cubicBezTo>
                  <a:lnTo>
                    <a:pt x="40677" y="19670"/>
                  </a:lnTo>
                  <a:cubicBezTo>
                    <a:pt x="37057" y="12624"/>
                    <a:pt x="32653" y="6035"/>
                    <a:pt x="275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5410800" y="2244225"/>
              <a:ext cx="999025" cy="2423700"/>
            </a:xfrm>
            <a:custGeom>
              <a:rect b="b" l="l" r="r" t="t"/>
              <a:pathLst>
                <a:path extrusionOk="0" h="96948" w="39961">
                  <a:moveTo>
                    <a:pt x="28543" y="1"/>
                  </a:moveTo>
                  <a:lnTo>
                    <a:pt x="10700" y="26782"/>
                  </a:lnTo>
                  <a:lnTo>
                    <a:pt x="21399" y="26782"/>
                  </a:lnTo>
                  <a:lnTo>
                    <a:pt x="7145" y="48180"/>
                  </a:lnTo>
                  <a:lnTo>
                    <a:pt x="17844" y="48180"/>
                  </a:lnTo>
                  <a:lnTo>
                    <a:pt x="3556" y="69612"/>
                  </a:lnTo>
                  <a:lnTo>
                    <a:pt x="14256" y="69612"/>
                  </a:lnTo>
                  <a:lnTo>
                    <a:pt x="1" y="91010"/>
                  </a:lnTo>
                  <a:lnTo>
                    <a:pt x="10700" y="91010"/>
                  </a:lnTo>
                  <a:lnTo>
                    <a:pt x="6818" y="96817"/>
                  </a:lnTo>
                  <a:cubicBezTo>
                    <a:pt x="7993" y="96849"/>
                    <a:pt x="9167" y="96914"/>
                    <a:pt x="10341" y="96947"/>
                  </a:cubicBezTo>
                  <a:cubicBezTo>
                    <a:pt x="26814" y="80050"/>
                    <a:pt x="37579" y="57575"/>
                    <a:pt x="39601" y="32653"/>
                  </a:cubicBezTo>
                  <a:lnTo>
                    <a:pt x="35687" y="26782"/>
                  </a:lnTo>
                  <a:lnTo>
                    <a:pt x="39895" y="26782"/>
                  </a:lnTo>
                  <a:cubicBezTo>
                    <a:pt x="39928" y="25901"/>
                    <a:pt x="39960" y="25020"/>
                    <a:pt x="39960" y="24140"/>
                  </a:cubicBezTo>
                  <a:cubicBezTo>
                    <a:pt x="39960" y="21628"/>
                    <a:pt x="39830" y="19149"/>
                    <a:pt x="39667" y="16702"/>
                  </a:cubicBezTo>
                  <a:lnTo>
                    <a:pt x="28543"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1190625" y="2244225"/>
              <a:ext cx="958225" cy="2455500"/>
            </a:xfrm>
            <a:custGeom>
              <a:rect b="b" l="l" r="r" t="t"/>
              <a:pathLst>
                <a:path extrusionOk="0" h="98220" w="38329">
                  <a:moveTo>
                    <a:pt x="9786" y="1"/>
                  </a:moveTo>
                  <a:lnTo>
                    <a:pt x="489" y="13930"/>
                  </a:lnTo>
                  <a:cubicBezTo>
                    <a:pt x="163" y="17289"/>
                    <a:pt x="0" y="20682"/>
                    <a:pt x="0" y="24140"/>
                  </a:cubicBezTo>
                  <a:cubicBezTo>
                    <a:pt x="0" y="25020"/>
                    <a:pt x="33" y="25901"/>
                    <a:pt x="65" y="26782"/>
                  </a:cubicBezTo>
                  <a:lnTo>
                    <a:pt x="2642" y="26782"/>
                  </a:lnTo>
                  <a:lnTo>
                    <a:pt x="196" y="30435"/>
                  </a:lnTo>
                  <a:cubicBezTo>
                    <a:pt x="1794" y="56857"/>
                    <a:pt x="13178" y="80670"/>
                    <a:pt x="30826" y="98187"/>
                  </a:cubicBezTo>
                  <a:cubicBezTo>
                    <a:pt x="31348" y="98187"/>
                    <a:pt x="31902" y="98187"/>
                    <a:pt x="32424" y="98219"/>
                  </a:cubicBezTo>
                  <a:lnTo>
                    <a:pt x="27629" y="91010"/>
                  </a:lnTo>
                  <a:lnTo>
                    <a:pt x="38328" y="91010"/>
                  </a:lnTo>
                  <a:lnTo>
                    <a:pt x="24073" y="69612"/>
                  </a:lnTo>
                  <a:lnTo>
                    <a:pt x="34773" y="69612"/>
                  </a:lnTo>
                  <a:lnTo>
                    <a:pt x="20485" y="48180"/>
                  </a:lnTo>
                  <a:lnTo>
                    <a:pt x="31185" y="48180"/>
                  </a:lnTo>
                  <a:lnTo>
                    <a:pt x="16930" y="26782"/>
                  </a:lnTo>
                  <a:lnTo>
                    <a:pt x="27629" y="26782"/>
                  </a:lnTo>
                  <a:lnTo>
                    <a:pt x="9786"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2576150" y="1930275"/>
              <a:ext cx="1427125" cy="2455475"/>
            </a:xfrm>
            <a:custGeom>
              <a:rect b="b" l="l" r="r" t="t"/>
              <a:pathLst>
                <a:path extrusionOk="0" h="98219" w="57085">
                  <a:moveTo>
                    <a:pt x="28543" y="0"/>
                  </a:moveTo>
                  <a:lnTo>
                    <a:pt x="10699" y="26781"/>
                  </a:lnTo>
                  <a:lnTo>
                    <a:pt x="21399" y="26781"/>
                  </a:lnTo>
                  <a:lnTo>
                    <a:pt x="7144" y="48180"/>
                  </a:lnTo>
                  <a:lnTo>
                    <a:pt x="17843" y="48180"/>
                  </a:lnTo>
                  <a:lnTo>
                    <a:pt x="3556" y="69611"/>
                  </a:lnTo>
                  <a:lnTo>
                    <a:pt x="14288" y="69611"/>
                  </a:lnTo>
                  <a:lnTo>
                    <a:pt x="0" y="91010"/>
                  </a:lnTo>
                  <a:lnTo>
                    <a:pt x="10699" y="91010"/>
                  </a:lnTo>
                  <a:lnTo>
                    <a:pt x="6850" y="96816"/>
                  </a:lnTo>
                  <a:cubicBezTo>
                    <a:pt x="16767" y="97077"/>
                    <a:pt x="26683" y="97697"/>
                    <a:pt x="36371" y="97892"/>
                  </a:cubicBezTo>
                  <a:cubicBezTo>
                    <a:pt x="41297" y="97990"/>
                    <a:pt x="46223" y="98121"/>
                    <a:pt x="51181" y="98219"/>
                  </a:cubicBezTo>
                  <a:lnTo>
                    <a:pt x="46386" y="91010"/>
                  </a:lnTo>
                  <a:lnTo>
                    <a:pt x="57085" y="91010"/>
                  </a:lnTo>
                  <a:lnTo>
                    <a:pt x="42830" y="69611"/>
                  </a:lnTo>
                  <a:lnTo>
                    <a:pt x="53529" y="69611"/>
                  </a:lnTo>
                  <a:lnTo>
                    <a:pt x="39242" y="48180"/>
                  </a:lnTo>
                  <a:lnTo>
                    <a:pt x="49974" y="48180"/>
                  </a:lnTo>
                  <a:lnTo>
                    <a:pt x="35686" y="26781"/>
                  </a:lnTo>
                  <a:lnTo>
                    <a:pt x="46386" y="26781"/>
                  </a:lnTo>
                  <a:lnTo>
                    <a:pt x="28543" y="0"/>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3568600" y="1930275"/>
              <a:ext cx="1427150" cy="2455475"/>
            </a:xfrm>
            <a:custGeom>
              <a:rect b="b" l="l" r="r" t="t"/>
              <a:pathLst>
                <a:path extrusionOk="0" h="98219" w="57086">
                  <a:moveTo>
                    <a:pt x="28543" y="0"/>
                  </a:moveTo>
                  <a:lnTo>
                    <a:pt x="10700" y="26781"/>
                  </a:lnTo>
                  <a:lnTo>
                    <a:pt x="21399" y="26781"/>
                  </a:lnTo>
                  <a:lnTo>
                    <a:pt x="7112" y="48180"/>
                  </a:lnTo>
                  <a:lnTo>
                    <a:pt x="17844" y="48180"/>
                  </a:lnTo>
                  <a:lnTo>
                    <a:pt x="3556" y="69611"/>
                  </a:lnTo>
                  <a:lnTo>
                    <a:pt x="14255" y="69611"/>
                  </a:lnTo>
                  <a:lnTo>
                    <a:pt x="1" y="91010"/>
                  </a:lnTo>
                  <a:lnTo>
                    <a:pt x="10700" y="91010"/>
                  </a:lnTo>
                  <a:lnTo>
                    <a:pt x="6818" y="96816"/>
                  </a:lnTo>
                  <a:cubicBezTo>
                    <a:pt x="16767" y="97077"/>
                    <a:pt x="26684" y="97697"/>
                    <a:pt x="36372" y="97892"/>
                  </a:cubicBezTo>
                  <a:cubicBezTo>
                    <a:pt x="41265" y="97990"/>
                    <a:pt x="46223" y="98121"/>
                    <a:pt x="51181" y="98219"/>
                  </a:cubicBezTo>
                  <a:lnTo>
                    <a:pt x="46386" y="91010"/>
                  </a:lnTo>
                  <a:lnTo>
                    <a:pt x="57085" y="91010"/>
                  </a:lnTo>
                  <a:lnTo>
                    <a:pt x="42798" y="69611"/>
                  </a:lnTo>
                  <a:lnTo>
                    <a:pt x="53530" y="69611"/>
                  </a:lnTo>
                  <a:lnTo>
                    <a:pt x="39242" y="48180"/>
                  </a:lnTo>
                  <a:lnTo>
                    <a:pt x="49942" y="48180"/>
                  </a:lnTo>
                  <a:lnTo>
                    <a:pt x="35687" y="26781"/>
                  </a:lnTo>
                  <a:lnTo>
                    <a:pt x="46386" y="26781"/>
                  </a:lnTo>
                  <a:lnTo>
                    <a:pt x="28543" y="0"/>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1698675" y="2416300"/>
              <a:ext cx="3914400" cy="1568225"/>
            </a:xfrm>
            <a:custGeom>
              <a:rect b="b" l="l" r="r" t="t"/>
              <a:pathLst>
                <a:path extrusionOk="0" h="62729" w="156576">
                  <a:moveTo>
                    <a:pt x="101905" y="1"/>
                  </a:moveTo>
                  <a:lnTo>
                    <a:pt x="41656" y="3719"/>
                  </a:lnTo>
                  <a:lnTo>
                    <a:pt x="24269" y="457"/>
                  </a:lnTo>
                  <a:lnTo>
                    <a:pt x="0" y="13049"/>
                  </a:lnTo>
                  <a:lnTo>
                    <a:pt x="14451" y="62729"/>
                  </a:lnTo>
                  <a:lnTo>
                    <a:pt x="122912" y="62729"/>
                  </a:lnTo>
                  <a:lnTo>
                    <a:pt x="156576" y="20519"/>
                  </a:lnTo>
                  <a:lnTo>
                    <a:pt x="156576" y="7471"/>
                  </a:lnTo>
                  <a:lnTo>
                    <a:pt x="101905"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4472975" y="2072975"/>
              <a:ext cx="1427150" cy="2454675"/>
            </a:xfrm>
            <a:custGeom>
              <a:rect b="b" l="l" r="r" t="t"/>
              <a:pathLst>
                <a:path extrusionOk="0" h="98187" w="57086">
                  <a:moveTo>
                    <a:pt x="28543" y="1"/>
                  </a:moveTo>
                  <a:lnTo>
                    <a:pt x="10700" y="26782"/>
                  </a:lnTo>
                  <a:lnTo>
                    <a:pt x="21400" y="26782"/>
                  </a:lnTo>
                  <a:lnTo>
                    <a:pt x="7145" y="48180"/>
                  </a:lnTo>
                  <a:lnTo>
                    <a:pt x="17844" y="48180"/>
                  </a:lnTo>
                  <a:lnTo>
                    <a:pt x="3557" y="69579"/>
                  </a:lnTo>
                  <a:lnTo>
                    <a:pt x="14256" y="69579"/>
                  </a:lnTo>
                  <a:lnTo>
                    <a:pt x="1" y="91010"/>
                  </a:lnTo>
                  <a:lnTo>
                    <a:pt x="10700" y="91010"/>
                  </a:lnTo>
                  <a:lnTo>
                    <a:pt x="6819" y="96816"/>
                  </a:lnTo>
                  <a:cubicBezTo>
                    <a:pt x="16768" y="97077"/>
                    <a:pt x="26684" y="97697"/>
                    <a:pt x="36372" y="97893"/>
                  </a:cubicBezTo>
                  <a:cubicBezTo>
                    <a:pt x="41265" y="97991"/>
                    <a:pt x="46223" y="98089"/>
                    <a:pt x="51182" y="98186"/>
                  </a:cubicBezTo>
                  <a:lnTo>
                    <a:pt x="46386" y="91010"/>
                  </a:lnTo>
                  <a:lnTo>
                    <a:pt x="57086" y="91010"/>
                  </a:lnTo>
                  <a:lnTo>
                    <a:pt x="42831" y="69579"/>
                  </a:lnTo>
                  <a:lnTo>
                    <a:pt x="53530" y="69579"/>
                  </a:lnTo>
                  <a:lnTo>
                    <a:pt x="39243" y="48180"/>
                  </a:lnTo>
                  <a:lnTo>
                    <a:pt x="49942" y="48180"/>
                  </a:lnTo>
                  <a:lnTo>
                    <a:pt x="35687" y="26782"/>
                  </a:lnTo>
                  <a:lnTo>
                    <a:pt x="46386" y="26782"/>
                  </a:lnTo>
                  <a:lnTo>
                    <a:pt x="28543"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1591025" y="2072975"/>
              <a:ext cx="1427950" cy="2454675"/>
            </a:xfrm>
            <a:custGeom>
              <a:rect b="b" l="l" r="r" t="t"/>
              <a:pathLst>
                <a:path extrusionOk="0" h="98187" w="57118">
                  <a:moveTo>
                    <a:pt x="28575" y="1"/>
                  </a:moveTo>
                  <a:lnTo>
                    <a:pt x="10732" y="26782"/>
                  </a:lnTo>
                  <a:lnTo>
                    <a:pt x="21432" y="26782"/>
                  </a:lnTo>
                  <a:lnTo>
                    <a:pt x="7144" y="48180"/>
                  </a:lnTo>
                  <a:lnTo>
                    <a:pt x="17843" y="48180"/>
                  </a:lnTo>
                  <a:lnTo>
                    <a:pt x="3589" y="69579"/>
                  </a:lnTo>
                  <a:lnTo>
                    <a:pt x="14288" y="69579"/>
                  </a:lnTo>
                  <a:lnTo>
                    <a:pt x="0" y="91010"/>
                  </a:lnTo>
                  <a:lnTo>
                    <a:pt x="10732" y="91010"/>
                  </a:lnTo>
                  <a:lnTo>
                    <a:pt x="6851" y="96816"/>
                  </a:lnTo>
                  <a:cubicBezTo>
                    <a:pt x="16767" y="97077"/>
                    <a:pt x="26716" y="97697"/>
                    <a:pt x="36404" y="97893"/>
                  </a:cubicBezTo>
                  <a:cubicBezTo>
                    <a:pt x="41297" y="97991"/>
                    <a:pt x="46255" y="98089"/>
                    <a:pt x="51214" y="98186"/>
                  </a:cubicBezTo>
                  <a:lnTo>
                    <a:pt x="46418" y="91010"/>
                  </a:lnTo>
                  <a:lnTo>
                    <a:pt x="57118" y="91010"/>
                  </a:lnTo>
                  <a:lnTo>
                    <a:pt x="42830" y="69579"/>
                  </a:lnTo>
                  <a:lnTo>
                    <a:pt x="53562" y="69579"/>
                  </a:lnTo>
                  <a:lnTo>
                    <a:pt x="39275" y="48180"/>
                  </a:lnTo>
                  <a:lnTo>
                    <a:pt x="49974" y="48180"/>
                  </a:lnTo>
                  <a:lnTo>
                    <a:pt x="35686" y="26782"/>
                  </a:lnTo>
                  <a:lnTo>
                    <a:pt x="46418" y="26782"/>
                  </a:lnTo>
                  <a:lnTo>
                    <a:pt x="28575"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4920700" y="2072975"/>
              <a:ext cx="1348025" cy="3091575"/>
            </a:xfrm>
            <a:custGeom>
              <a:rect b="b" l="l" r="r" t="t"/>
              <a:pathLst>
                <a:path extrusionOk="0" h="123663" w="53921">
                  <a:moveTo>
                    <a:pt x="32098" y="1"/>
                  </a:moveTo>
                  <a:lnTo>
                    <a:pt x="14255" y="26782"/>
                  </a:lnTo>
                  <a:lnTo>
                    <a:pt x="24987" y="26782"/>
                  </a:lnTo>
                  <a:lnTo>
                    <a:pt x="10700" y="48180"/>
                  </a:lnTo>
                  <a:lnTo>
                    <a:pt x="21399" y="48180"/>
                  </a:lnTo>
                  <a:lnTo>
                    <a:pt x="7111" y="69579"/>
                  </a:lnTo>
                  <a:lnTo>
                    <a:pt x="17843" y="69579"/>
                  </a:lnTo>
                  <a:lnTo>
                    <a:pt x="3556" y="91010"/>
                  </a:lnTo>
                  <a:lnTo>
                    <a:pt x="14255" y="91010"/>
                  </a:lnTo>
                  <a:lnTo>
                    <a:pt x="0" y="112409"/>
                  </a:lnTo>
                  <a:lnTo>
                    <a:pt x="10700" y="112409"/>
                  </a:lnTo>
                  <a:lnTo>
                    <a:pt x="3197" y="123663"/>
                  </a:lnTo>
                  <a:cubicBezTo>
                    <a:pt x="23650" y="113029"/>
                    <a:pt x="40155" y="95838"/>
                    <a:pt x="49909" y="74863"/>
                  </a:cubicBezTo>
                  <a:lnTo>
                    <a:pt x="46386" y="69579"/>
                  </a:lnTo>
                  <a:lnTo>
                    <a:pt x="52159" y="69579"/>
                  </a:lnTo>
                  <a:cubicBezTo>
                    <a:pt x="52779" y="68013"/>
                    <a:pt x="53366" y="66447"/>
                    <a:pt x="53921" y="64849"/>
                  </a:cubicBezTo>
                  <a:lnTo>
                    <a:pt x="42830" y="48180"/>
                  </a:lnTo>
                  <a:lnTo>
                    <a:pt x="53529" y="48180"/>
                  </a:lnTo>
                  <a:lnTo>
                    <a:pt x="39242" y="26782"/>
                  </a:lnTo>
                  <a:lnTo>
                    <a:pt x="49941" y="26782"/>
                  </a:lnTo>
                  <a:lnTo>
                    <a:pt x="32098"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1331700" y="2072975"/>
              <a:ext cx="1348025" cy="3091575"/>
            </a:xfrm>
            <a:custGeom>
              <a:rect b="b" l="l" r="r" t="t"/>
              <a:pathLst>
                <a:path extrusionOk="0" h="123663" w="53921">
                  <a:moveTo>
                    <a:pt x="21823" y="1"/>
                  </a:moveTo>
                  <a:lnTo>
                    <a:pt x="3980" y="26782"/>
                  </a:lnTo>
                  <a:lnTo>
                    <a:pt x="14679" y="26782"/>
                  </a:lnTo>
                  <a:lnTo>
                    <a:pt x="392" y="48180"/>
                  </a:lnTo>
                  <a:lnTo>
                    <a:pt x="11124" y="48180"/>
                  </a:lnTo>
                  <a:lnTo>
                    <a:pt x="0" y="64849"/>
                  </a:lnTo>
                  <a:cubicBezTo>
                    <a:pt x="555" y="66447"/>
                    <a:pt x="1142" y="68013"/>
                    <a:pt x="1762" y="69579"/>
                  </a:cubicBezTo>
                  <a:lnTo>
                    <a:pt x="7535" y="69579"/>
                  </a:lnTo>
                  <a:lnTo>
                    <a:pt x="4012" y="74863"/>
                  </a:lnTo>
                  <a:cubicBezTo>
                    <a:pt x="13766" y="95838"/>
                    <a:pt x="30271" y="113029"/>
                    <a:pt x="50724" y="123663"/>
                  </a:cubicBezTo>
                  <a:lnTo>
                    <a:pt x="43222" y="112409"/>
                  </a:lnTo>
                  <a:lnTo>
                    <a:pt x="53921" y="112409"/>
                  </a:lnTo>
                  <a:lnTo>
                    <a:pt x="39666" y="91010"/>
                  </a:lnTo>
                  <a:lnTo>
                    <a:pt x="50365" y="91010"/>
                  </a:lnTo>
                  <a:lnTo>
                    <a:pt x="36078" y="69579"/>
                  </a:lnTo>
                  <a:lnTo>
                    <a:pt x="46810" y="69579"/>
                  </a:lnTo>
                  <a:lnTo>
                    <a:pt x="32522" y="48180"/>
                  </a:lnTo>
                  <a:lnTo>
                    <a:pt x="43222" y="48180"/>
                  </a:lnTo>
                  <a:lnTo>
                    <a:pt x="28967" y="26782"/>
                  </a:lnTo>
                  <a:lnTo>
                    <a:pt x="39666" y="26782"/>
                  </a:lnTo>
                  <a:lnTo>
                    <a:pt x="21823"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3886650" y="1889500"/>
              <a:ext cx="1695425" cy="3558850"/>
            </a:xfrm>
            <a:custGeom>
              <a:rect b="b" l="l" r="r" t="t"/>
              <a:pathLst>
                <a:path extrusionOk="0" h="142354" w="67817">
                  <a:moveTo>
                    <a:pt x="35686" y="0"/>
                  </a:moveTo>
                  <a:lnTo>
                    <a:pt x="17843" y="26781"/>
                  </a:lnTo>
                  <a:lnTo>
                    <a:pt x="28543" y="26781"/>
                  </a:lnTo>
                  <a:lnTo>
                    <a:pt x="14288" y="48180"/>
                  </a:lnTo>
                  <a:lnTo>
                    <a:pt x="24987" y="48180"/>
                  </a:lnTo>
                  <a:lnTo>
                    <a:pt x="10700" y="69578"/>
                  </a:lnTo>
                  <a:lnTo>
                    <a:pt x="21399" y="69578"/>
                  </a:lnTo>
                  <a:lnTo>
                    <a:pt x="7144" y="91010"/>
                  </a:lnTo>
                  <a:lnTo>
                    <a:pt x="17843" y="91010"/>
                  </a:lnTo>
                  <a:lnTo>
                    <a:pt x="3556" y="112408"/>
                  </a:lnTo>
                  <a:lnTo>
                    <a:pt x="14288" y="112408"/>
                  </a:lnTo>
                  <a:lnTo>
                    <a:pt x="0" y="133840"/>
                  </a:lnTo>
                  <a:lnTo>
                    <a:pt x="10700" y="133840"/>
                  </a:lnTo>
                  <a:lnTo>
                    <a:pt x="5024" y="142353"/>
                  </a:lnTo>
                  <a:cubicBezTo>
                    <a:pt x="26488" y="140624"/>
                    <a:pt x="46092" y="132404"/>
                    <a:pt x="61945" y="119683"/>
                  </a:cubicBezTo>
                  <a:lnTo>
                    <a:pt x="57085" y="112408"/>
                  </a:lnTo>
                  <a:lnTo>
                    <a:pt x="67817" y="112408"/>
                  </a:lnTo>
                  <a:lnTo>
                    <a:pt x="53529" y="91010"/>
                  </a:lnTo>
                  <a:lnTo>
                    <a:pt x="64229" y="91010"/>
                  </a:lnTo>
                  <a:lnTo>
                    <a:pt x="49974" y="69578"/>
                  </a:lnTo>
                  <a:lnTo>
                    <a:pt x="60673" y="69578"/>
                  </a:lnTo>
                  <a:lnTo>
                    <a:pt x="46386" y="48180"/>
                  </a:lnTo>
                  <a:lnTo>
                    <a:pt x="57085" y="48180"/>
                  </a:lnTo>
                  <a:lnTo>
                    <a:pt x="42830" y="26781"/>
                  </a:lnTo>
                  <a:lnTo>
                    <a:pt x="53529" y="26781"/>
                  </a:lnTo>
                  <a:lnTo>
                    <a:pt x="35686" y="0"/>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2018350" y="1889500"/>
              <a:ext cx="1694625" cy="3558850"/>
            </a:xfrm>
            <a:custGeom>
              <a:rect b="b" l="l" r="r" t="t"/>
              <a:pathLst>
                <a:path extrusionOk="0" h="142354" w="67785">
                  <a:moveTo>
                    <a:pt x="32098" y="0"/>
                  </a:moveTo>
                  <a:lnTo>
                    <a:pt x="14255" y="26781"/>
                  </a:lnTo>
                  <a:lnTo>
                    <a:pt x="24954" y="26781"/>
                  </a:lnTo>
                  <a:lnTo>
                    <a:pt x="10699" y="48180"/>
                  </a:lnTo>
                  <a:lnTo>
                    <a:pt x="21399" y="48180"/>
                  </a:lnTo>
                  <a:lnTo>
                    <a:pt x="7111" y="69578"/>
                  </a:lnTo>
                  <a:lnTo>
                    <a:pt x="17843" y="69578"/>
                  </a:lnTo>
                  <a:lnTo>
                    <a:pt x="3556" y="91010"/>
                  </a:lnTo>
                  <a:lnTo>
                    <a:pt x="14255" y="91010"/>
                  </a:lnTo>
                  <a:lnTo>
                    <a:pt x="0" y="112408"/>
                  </a:lnTo>
                  <a:lnTo>
                    <a:pt x="10699" y="112408"/>
                  </a:lnTo>
                  <a:lnTo>
                    <a:pt x="5872" y="119683"/>
                  </a:lnTo>
                  <a:cubicBezTo>
                    <a:pt x="21692" y="132404"/>
                    <a:pt x="41297" y="140624"/>
                    <a:pt x="62761" y="142353"/>
                  </a:cubicBezTo>
                  <a:lnTo>
                    <a:pt x="57085" y="133840"/>
                  </a:lnTo>
                  <a:lnTo>
                    <a:pt x="67784" y="133840"/>
                  </a:lnTo>
                  <a:lnTo>
                    <a:pt x="53529" y="112408"/>
                  </a:lnTo>
                  <a:lnTo>
                    <a:pt x="64229" y="112408"/>
                  </a:lnTo>
                  <a:lnTo>
                    <a:pt x="49941" y="91010"/>
                  </a:lnTo>
                  <a:lnTo>
                    <a:pt x="60640" y="91010"/>
                  </a:lnTo>
                  <a:lnTo>
                    <a:pt x="46386" y="69578"/>
                  </a:lnTo>
                  <a:lnTo>
                    <a:pt x="57085" y="69578"/>
                  </a:lnTo>
                  <a:lnTo>
                    <a:pt x="42797" y="48180"/>
                  </a:lnTo>
                  <a:lnTo>
                    <a:pt x="53529" y="48180"/>
                  </a:lnTo>
                  <a:lnTo>
                    <a:pt x="39242" y="26781"/>
                  </a:lnTo>
                  <a:lnTo>
                    <a:pt x="49941" y="26781"/>
                  </a:lnTo>
                  <a:lnTo>
                    <a:pt x="32098" y="0"/>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3473200" y="936175"/>
              <a:ext cx="999800" cy="384125"/>
            </a:xfrm>
            <a:custGeom>
              <a:rect b="b" l="l" r="r" t="t"/>
              <a:pathLst>
                <a:path extrusionOk="0" h="15365" w="39992">
                  <a:moveTo>
                    <a:pt x="24595" y="1"/>
                  </a:moveTo>
                  <a:cubicBezTo>
                    <a:pt x="20159" y="1"/>
                    <a:pt x="16179" y="1925"/>
                    <a:pt x="13374" y="4959"/>
                  </a:cubicBezTo>
                  <a:cubicBezTo>
                    <a:pt x="12526" y="4730"/>
                    <a:pt x="11678" y="4600"/>
                    <a:pt x="10765" y="4600"/>
                  </a:cubicBezTo>
                  <a:cubicBezTo>
                    <a:pt x="4828" y="4600"/>
                    <a:pt x="0" y="9428"/>
                    <a:pt x="0" y="15365"/>
                  </a:cubicBezTo>
                  <a:lnTo>
                    <a:pt x="39992" y="15365"/>
                  </a:lnTo>
                  <a:cubicBezTo>
                    <a:pt x="39992" y="6883"/>
                    <a:pt x="33109" y="1"/>
                    <a:pt x="245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4119050" y="1499675"/>
              <a:ext cx="652425" cy="250400"/>
            </a:xfrm>
            <a:custGeom>
              <a:rect b="b" l="l" r="r" t="t"/>
              <a:pathLst>
                <a:path extrusionOk="0" h="10016" w="26097">
                  <a:moveTo>
                    <a:pt x="16050" y="1"/>
                  </a:moveTo>
                  <a:cubicBezTo>
                    <a:pt x="13147" y="1"/>
                    <a:pt x="10537" y="1240"/>
                    <a:pt x="8710" y="3230"/>
                  </a:cubicBezTo>
                  <a:cubicBezTo>
                    <a:pt x="8156" y="3100"/>
                    <a:pt x="7601" y="3002"/>
                    <a:pt x="7014" y="3002"/>
                  </a:cubicBezTo>
                  <a:cubicBezTo>
                    <a:pt x="3132" y="3002"/>
                    <a:pt x="1" y="6133"/>
                    <a:pt x="1" y="10015"/>
                  </a:cubicBezTo>
                  <a:lnTo>
                    <a:pt x="26097" y="10015"/>
                  </a:lnTo>
                  <a:cubicBezTo>
                    <a:pt x="26097" y="4470"/>
                    <a:pt x="21595" y="1"/>
                    <a:pt x="160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4164725" y="777150"/>
              <a:ext cx="670375" cy="257725"/>
            </a:xfrm>
            <a:custGeom>
              <a:rect b="b" l="l" r="r" t="t"/>
              <a:pathLst>
                <a:path extrusionOk="0" h="10309" w="26815">
                  <a:moveTo>
                    <a:pt x="10309" y="1"/>
                  </a:moveTo>
                  <a:cubicBezTo>
                    <a:pt x="4633" y="1"/>
                    <a:pt x="1" y="4600"/>
                    <a:pt x="1" y="10309"/>
                  </a:cubicBezTo>
                  <a:lnTo>
                    <a:pt x="26814" y="10309"/>
                  </a:lnTo>
                  <a:cubicBezTo>
                    <a:pt x="26814" y="6296"/>
                    <a:pt x="23585" y="3067"/>
                    <a:pt x="19605" y="3067"/>
                  </a:cubicBezTo>
                  <a:cubicBezTo>
                    <a:pt x="18985" y="3067"/>
                    <a:pt x="18398" y="3165"/>
                    <a:pt x="17844" y="3328"/>
                  </a:cubicBezTo>
                  <a:cubicBezTo>
                    <a:pt x="15984" y="1273"/>
                    <a:pt x="13310" y="1"/>
                    <a:pt x="103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2547600" y="1091925"/>
              <a:ext cx="1304825" cy="407775"/>
            </a:xfrm>
            <a:custGeom>
              <a:rect b="b" l="l" r="r" t="t"/>
              <a:pathLst>
                <a:path extrusionOk="0" h="16311" w="52193">
                  <a:moveTo>
                    <a:pt x="26096" y="1"/>
                  </a:moveTo>
                  <a:cubicBezTo>
                    <a:pt x="20551" y="1"/>
                    <a:pt x="15658" y="2774"/>
                    <a:pt x="12722" y="7014"/>
                  </a:cubicBezTo>
                  <a:cubicBezTo>
                    <a:pt x="11776" y="6721"/>
                    <a:pt x="10798" y="6525"/>
                    <a:pt x="9786" y="6525"/>
                  </a:cubicBezTo>
                  <a:cubicBezTo>
                    <a:pt x="4372" y="6525"/>
                    <a:pt x="0" y="10896"/>
                    <a:pt x="0" y="16311"/>
                  </a:cubicBezTo>
                  <a:lnTo>
                    <a:pt x="52192" y="16311"/>
                  </a:lnTo>
                  <a:cubicBezTo>
                    <a:pt x="52192" y="10896"/>
                    <a:pt x="47821" y="6525"/>
                    <a:pt x="42406" y="6525"/>
                  </a:cubicBezTo>
                  <a:cubicBezTo>
                    <a:pt x="41362" y="6525"/>
                    <a:pt x="40416" y="6721"/>
                    <a:pt x="39470" y="7014"/>
                  </a:cubicBezTo>
                  <a:cubicBezTo>
                    <a:pt x="36535" y="2774"/>
                    <a:pt x="31642" y="1"/>
                    <a:pt x="26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2637300" y="723325"/>
              <a:ext cx="719300" cy="224300"/>
            </a:xfrm>
            <a:custGeom>
              <a:rect b="b" l="l" r="r" t="t"/>
              <a:pathLst>
                <a:path extrusionOk="0" h="8972" w="28772">
                  <a:moveTo>
                    <a:pt x="14386" y="1"/>
                  </a:moveTo>
                  <a:cubicBezTo>
                    <a:pt x="11320" y="1"/>
                    <a:pt x="8645" y="1534"/>
                    <a:pt x="7014" y="3850"/>
                  </a:cubicBezTo>
                  <a:cubicBezTo>
                    <a:pt x="6492" y="3687"/>
                    <a:pt x="5970" y="3589"/>
                    <a:pt x="5416" y="3589"/>
                  </a:cubicBezTo>
                  <a:cubicBezTo>
                    <a:pt x="2415" y="3589"/>
                    <a:pt x="1" y="6003"/>
                    <a:pt x="1" y="8971"/>
                  </a:cubicBezTo>
                  <a:lnTo>
                    <a:pt x="28771" y="8971"/>
                  </a:lnTo>
                  <a:cubicBezTo>
                    <a:pt x="28771" y="6003"/>
                    <a:pt x="26357" y="3589"/>
                    <a:pt x="23389" y="3589"/>
                  </a:cubicBezTo>
                  <a:cubicBezTo>
                    <a:pt x="22802" y="3589"/>
                    <a:pt x="22280" y="3687"/>
                    <a:pt x="21758" y="3850"/>
                  </a:cubicBezTo>
                  <a:cubicBezTo>
                    <a:pt x="20127" y="1534"/>
                    <a:pt x="17452" y="1"/>
                    <a:pt x="143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2908050" y="1746775"/>
              <a:ext cx="1784325" cy="3710550"/>
            </a:xfrm>
            <a:custGeom>
              <a:rect b="b" l="l" r="r" t="t"/>
              <a:pathLst>
                <a:path extrusionOk="0" h="148422" w="71373">
                  <a:moveTo>
                    <a:pt x="35687" y="1"/>
                  </a:moveTo>
                  <a:lnTo>
                    <a:pt x="17844" y="26782"/>
                  </a:lnTo>
                  <a:lnTo>
                    <a:pt x="28543" y="26782"/>
                  </a:lnTo>
                  <a:lnTo>
                    <a:pt x="14288" y="48180"/>
                  </a:lnTo>
                  <a:lnTo>
                    <a:pt x="24987" y="48180"/>
                  </a:lnTo>
                  <a:lnTo>
                    <a:pt x="10700" y="69579"/>
                  </a:lnTo>
                  <a:lnTo>
                    <a:pt x="21399" y="69579"/>
                  </a:lnTo>
                  <a:lnTo>
                    <a:pt x="7144" y="91010"/>
                  </a:lnTo>
                  <a:lnTo>
                    <a:pt x="17844" y="91010"/>
                  </a:lnTo>
                  <a:lnTo>
                    <a:pt x="3556" y="112409"/>
                  </a:lnTo>
                  <a:lnTo>
                    <a:pt x="14288" y="112409"/>
                  </a:lnTo>
                  <a:lnTo>
                    <a:pt x="0" y="133840"/>
                  </a:lnTo>
                  <a:lnTo>
                    <a:pt x="10700" y="133840"/>
                  </a:lnTo>
                  <a:lnTo>
                    <a:pt x="4208" y="143593"/>
                  </a:lnTo>
                  <a:cubicBezTo>
                    <a:pt x="14125" y="146725"/>
                    <a:pt x="24726" y="148421"/>
                    <a:pt x="35687" y="148421"/>
                  </a:cubicBezTo>
                  <a:cubicBezTo>
                    <a:pt x="46647" y="148421"/>
                    <a:pt x="57248" y="146725"/>
                    <a:pt x="67165" y="143593"/>
                  </a:cubicBezTo>
                  <a:lnTo>
                    <a:pt x="60673" y="133840"/>
                  </a:lnTo>
                  <a:lnTo>
                    <a:pt x="71373" y="133840"/>
                  </a:lnTo>
                  <a:lnTo>
                    <a:pt x="57085" y="112409"/>
                  </a:lnTo>
                  <a:lnTo>
                    <a:pt x="67817" y="112409"/>
                  </a:lnTo>
                  <a:lnTo>
                    <a:pt x="53530" y="91010"/>
                  </a:lnTo>
                  <a:lnTo>
                    <a:pt x="64229" y="91010"/>
                  </a:lnTo>
                  <a:lnTo>
                    <a:pt x="49974" y="69579"/>
                  </a:lnTo>
                  <a:lnTo>
                    <a:pt x="60673" y="69579"/>
                  </a:lnTo>
                  <a:lnTo>
                    <a:pt x="46386" y="48180"/>
                  </a:lnTo>
                  <a:lnTo>
                    <a:pt x="57085" y="48180"/>
                  </a:lnTo>
                  <a:lnTo>
                    <a:pt x="42830" y="26782"/>
                  </a:lnTo>
                  <a:lnTo>
                    <a:pt x="53530" y="26782"/>
                  </a:lnTo>
                  <a:lnTo>
                    <a:pt x="35687"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1478475" y="1268900"/>
              <a:ext cx="772300" cy="387375"/>
            </a:xfrm>
            <a:custGeom>
              <a:rect b="b" l="l" r="r" t="t"/>
              <a:pathLst>
                <a:path extrusionOk="0" h="15495" w="30892">
                  <a:moveTo>
                    <a:pt x="9787" y="1"/>
                  </a:moveTo>
                  <a:cubicBezTo>
                    <a:pt x="6068" y="4861"/>
                    <a:pt x="2806" y="10047"/>
                    <a:pt x="1" y="15495"/>
                  </a:cubicBezTo>
                  <a:lnTo>
                    <a:pt x="30892" y="15495"/>
                  </a:lnTo>
                  <a:cubicBezTo>
                    <a:pt x="30892" y="10080"/>
                    <a:pt x="26521" y="5709"/>
                    <a:pt x="21106" y="5709"/>
                  </a:cubicBezTo>
                  <a:cubicBezTo>
                    <a:pt x="20095" y="5709"/>
                    <a:pt x="19116" y="5905"/>
                    <a:pt x="18170" y="6198"/>
                  </a:cubicBezTo>
                  <a:cubicBezTo>
                    <a:pt x="16148" y="3295"/>
                    <a:pt x="13212" y="1110"/>
                    <a:pt x="97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26"/>
          <p:cNvGrpSpPr/>
          <p:nvPr/>
        </p:nvGrpSpPr>
        <p:grpSpPr>
          <a:xfrm>
            <a:off x="2351224" y="1255613"/>
            <a:ext cx="1378913" cy="1378913"/>
            <a:chOff x="1190625" y="238125"/>
            <a:chExt cx="5219200" cy="5219200"/>
          </a:xfrm>
        </p:grpSpPr>
        <p:sp>
          <p:nvSpPr>
            <p:cNvPr id="290" name="Google Shape;290;p26"/>
            <p:cNvSpPr/>
            <p:nvPr/>
          </p:nvSpPr>
          <p:spPr>
            <a:xfrm>
              <a:off x="1190625" y="238125"/>
              <a:ext cx="5219200" cy="5219200"/>
            </a:xfrm>
            <a:custGeom>
              <a:rect b="b" l="l" r="r" t="t"/>
              <a:pathLst>
                <a:path extrusionOk="0" h="208768" w="208768">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gradFill>
              <a:gsLst>
                <a:gs pos="0">
                  <a:srgbClr val="97CECD"/>
                </a:gs>
                <a:gs pos="50000">
                  <a:srgbClr val="CBE7E6"/>
                </a:gs>
                <a:gs pos="100000">
                  <a:srgbClr val="FF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1761450" y="2342900"/>
              <a:ext cx="229200" cy="464050"/>
            </a:xfrm>
            <a:custGeom>
              <a:rect b="b" l="l" r="r" t="t"/>
              <a:pathLst>
                <a:path extrusionOk="0" h="18562" w="9168">
                  <a:moveTo>
                    <a:pt x="1" y="1"/>
                  </a:moveTo>
                  <a:lnTo>
                    <a:pt x="1" y="18562"/>
                  </a:lnTo>
                  <a:lnTo>
                    <a:pt x="9167" y="18562"/>
                  </a:lnTo>
                  <a:lnTo>
                    <a:pt x="9167"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5832425" y="2508450"/>
              <a:ext cx="282175" cy="380050"/>
            </a:xfrm>
            <a:custGeom>
              <a:rect b="b" l="l" r="r" t="t"/>
              <a:pathLst>
                <a:path extrusionOk="0" h="15202" w="11287">
                  <a:moveTo>
                    <a:pt x="0" y="1"/>
                  </a:moveTo>
                  <a:lnTo>
                    <a:pt x="0" y="15202"/>
                  </a:lnTo>
                  <a:lnTo>
                    <a:pt x="11287" y="15202"/>
                  </a:lnTo>
                  <a:lnTo>
                    <a:pt x="11287" y="1"/>
                  </a:lnTo>
                  <a:close/>
                </a:path>
              </a:pathLst>
            </a:custGeom>
            <a:gradFill>
              <a:gsLst>
                <a:gs pos="0">
                  <a:srgbClr val="3A434E"/>
                </a:gs>
                <a:gs pos="100000">
                  <a:srgbClr val="002A2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5920500" y="2725375"/>
              <a:ext cx="489325" cy="530100"/>
            </a:xfrm>
            <a:custGeom>
              <a:rect b="b" l="l" r="r" t="t"/>
              <a:pathLst>
                <a:path extrusionOk="0" h="21204" w="19573">
                  <a:moveTo>
                    <a:pt x="0" y="1"/>
                  </a:moveTo>
                  <a:lnTo>
                    <a:pt x="0" y="21203"/>
                  </a:lnTo>
                  <a:lnTo>
                    <a:pt x="18300" y="21203"/>
                  </a:lnTo>
                  <a:cubicBezTo>
                    <a:pt x="19115" y="15886"/>
                    <a:pt x="19572" y="10439"/>
                    <a:pt x="19572" y="4894"/>
                  </a:cubicBezTo>
                  <a:cubicBezTo>
                    <a:pt x="19572" y="3263"/>
                    <a:pt x="19540" y="1632"/>
                    <a:pt x="19442" y="1"/>
                  </a:cubicBezTo>
                  <a:close/>
                </a:path>
              </a:pathLst>
            </a:custGeom>
            <a:solidFill>
              <a:srgbClr val="FC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1190625" y="2818350"/>
              <a:ext cx="499900" cy="437125"/>
            </a:xfrm>
            <a:custGeom>
              <a:rect b="b" l="l" r="r" t="t"/>
              <a:pathLst>
                <a:path extrusionOk="0" h="17485" w="19996">
                  <a:moveTo>
                    <a:pt x="33" y="0"/>
                  </a:moveTo>
                  <a:cubicBezTo>
                    <a:pt x="33" y="392"/>
                    <a:pt x="0" y="783"/>
                    <a:pt x="0" y="1175"/>
                  </a:cubicBezTo>
                  <a:cubicBezTo>
                    <a:pt x="0" y="6720"/>
                    <a:pt x="457" y="12167"/>
                    <a:pt x="1272" y="17484"/>
                  </a:cubicBezTo>
                  <a:lnTo>
                    <a:pt x="19996" y="17484"/>
                  </a:lnTo>
                  <a:lnTo>
                    <a:pt x="19996" y="0"/>
                  </a:lnTo>
                  <a:close/>
                </a:path>
              </a:pathLst>
            </a:custGeom>
            <a:solidFill>
              <a:srgbClr val="B39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1924550" y="2358400"/>
              <a:ext cx="489325" cy="897075"/>
            </a:xfrm>
            <a:custGeom>
              <a:rect b="b" l="l" r="r" t="t"/>
              <a:pathLst>
                <a:path extrusionOk="0" h="35883" w="19573">
                  <a:moveTo>
                    <a:pt x="16311" y="1"/>
                  </a:moveTo>
                  <a:lnTo>
                    <a:pt x="1" y="6525"/>
                  </a:lnTo>
                  <a:lnTo>
                    <a:pt x="1" y="35882"/>
                  </a:lnTo>
                  <a:lnTo>
                    <a:pt x="19573" y="35882"/>
                  </a:lnTo>
                  <a:lnTo>
                    <a:pt x="16311" y="1"/>
                  </a:lnTo>
                  <a:close/>
                </a:path>
              </a:pathLst>
            </a:custGeom>
            <a:gradFill>
              <a:gsLst>
                <a:gs pos="0">
                  <a:srgbClr val="3A434E"/>
                </a:gs>
                <a:gs pos="100000">
                  <a:srgbClr val="002A2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4337625" y="2439950"/>
              <a:ext cx="474625" cy="815525"/>
            </a:xfrm>
            <a:custGeom>
              <a:rect b="b" l="l" r="r" t="t"/>
              <a:pathLst>
                <a:path extrusionOk="0" h="32621" w="18985">
                  <a:moveTo>
                    <a:pt x="0" y="1"/>
                  </a:moveTo>
                  <a:lnTo>
                    <a:pt x="0" y="32620"/>
                  </a:lnTo>
                  <a:lnTo>
                    <a:pt x="18985" y="32620"/>
                  </a:lnTo>
                  <a:lnTo>
                    <a:pt x="18985" y="1"/>
                  </a:lnTo>
                  <a:close/>
                </a:path>
              </a:pathLst>
            </a:custGeom>
            <a:solidFill>
              <a:srgbClr val="FC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2332300" y="2032200"/>
              <a:ext cx="326225" cy="1223275"/>
            </a:xfrm>
            <a:custGeom>
              <a:rect b="b" l="l" r="r" t="t"/>
              <a:pathLst>
                <a:path extrusionOk="0" h="48931" w="13049">
                  <a:moveTo>
                    <a:pt x="1" y="1"/>
                  </a:moveTo>
                  <a:lnTo>
                    <a:pt x="1" y="48930"/>
                  </a:lnTo>
                  <a:lnTo>
                    <a:pt x="13049" y="48930"/>
                  </a:lnTo>
                  <a:lnTo>
                    <a:pt x="1304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4126400" y="2195300"/>
              <a:ext cx="326225" cy="1060175"/>
            </a:xfrm>
            <a:custGeom>
              <a:rect b="b" l="l" r="r" t="t"/>
              <a:pathLst>
                <a:path extrusionOk="0" h="42407" w="13049">
                  <a:moveTo>
                    <a:pt x="1" y="1"/>
                  </a:moveTo>
                  <a:lnTo>
                    <a:pt x="1" y="42406"/>
                  </a:lnTo>
                  <a:lnTo>
                    <a:pt x="13048" y="42406"/>
                  </a:lnTo>
                  <a:lnTo>
                    <a:pt x="13048" y="1"/>
                  </a:lnTo>
                  <a:close/>
                </a:path>
              </a:pathLst>
            </a:custGeom>
            <a:solidFill>
              <a:srgbClr val="FC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3392450" y="1991425"/>
              <a:ext cx="326225" cy="1264050"/>
            </a:xfrm>
            <a:custGeom>
              <a:rect b="b" l="l" r="r" t="t"/>
              <a:pathLst>
                <a:path extrusionOk="0" h="50562" w="13049">
                  <a:moveTo>
                    <a:pt x="1" y="1"/>
                  </a:moveTo>
                  <a:lnTo>
                    <a:pt x="1" y="50561"/>
                  </a:lnTo>
                  <a:lnTo>
                    <a:pt x="13049" y="50561"/>
                  </a:lnTo>
                  <a:lnTo>
                    <a:pt x="13049" y="1"/>
                  </a:lnTo>
                  <a:close/>
                </a:path>
              </a:pathLst>
            </a:custGeom>
            <a:gradFill>
              <a:gsLst>
                <a:gs pos="0">
                  <a:srgbClr val="3A434E"/>
                </a:gs>
                <a:gs pos="100000">
                  <a:srgbClr val="002A2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4932100" y="2521500"/>
              <a:ext cx="473850" cy="733975"/>
            </a:xfrm>
            <a:custGeom>
              <a:rect b="b" l="l" r="r" t="t"/>
              <a:pathLst>
                <a:path extrusionOk="0" h="29359" w="18954">
                  <a:moveTo>
                    <a:pt x="1" y="1"/>
                  </a:moveTo>
                  <a:lnTo>
                    <a:pt x="1" y="29358"/>
                  </a:lnTo>
                  <a:lnTo>
                    <a:pt x="18953" y="29358"/>
                  </a:lnTo>
                  <a:lnTo>
                    <a:pt x="18953" y="1"/>
                  </a:lnTo>
                  <a:close/>
                </a:path>
              </a:pathLst>
            </a:custGeom>
            <a:gradFill>
              <a:gsLst>
                <a:gs pos="0">
                  <a:srgbClr val="3A434E"/>
                </a:gs>
                <a:gs pos="100000">
                  <a:srgbClr val="002A2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5446700" y="2643825"/>
              <a:ext cx="473825" cy="611650"/>
            </a:xfrm>
            <a:custGeom>
              <a:rect b="b" l="l" r="r" t="t"/>
              <a:pathLst>
                <a:path extrusionOk="0" h="24466" w="18953">
                  <a:moveTo>
                    <a:pt x="0" y="1"/>
                  </a:moveTo>
                  <a:lnTo>
                    <a:pt x="0" y="24465"/>
                  </a:lnTo>
                  <a:lnTo>
                    <a:pt x="18952" y="24465"/>
                  </a:lnTo>
                  <a:lnTo>
                    <a:pt x="18952" y="1"/>
                  </a:lnTo>
                  <a:close/>
                </a:path>
              </a:pathLst>
            </a:custGeom>
            <a:solidFill>
              <a:srgbClr val="B39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1222425" y="3255450"/>
              <a:ext cx="5155575" cy="2201875"/>
            </a:xfrm>
            <a:custGeom>
              <a:rect b="b" l="l" r="r" t="t"/>
              <a:pathLst>
                <a:path extrusionOk="0" h="88075" w="206223">
                  <a:moveTo>
                    <a:pt x="0" y="0"/>
                  </a:moveTo>
                  <a:cubicBezTo>
                    <a:pt x="7829" y="49909"/>
                    <a:pt x="51018" y="88074"/>
                    <a:pt x="103112" y="88074"/>
                  </a:cubicBezTo>
                  <a:cubicBezTo>
                    <a:pt x="155205" y="88074"/>
                    <a:pt x="198394" y="49909"/>
                    <a:pt x="206223"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1222425" y="3255450"/>
              <a:ext cx="5155575" cy="978625"/>
            </a:xfrm>
            <a:custGeom>
              <a:rect b="b" l="l" r="r" t="t"/>
              <a:pathLst>
                <a:path extrusionOk="0" h="39145" w="206223">
                  <a:moveTo>
                    <a:pt x="0" y="0"/>
                  </a:moveTo>
                  <a:cubicBezTo>
                    <a:pt x="2218" y="14190"/>
                    <a:pt x="7340" y="27466"/>
                    <a:pt x="14679" y="39144"/>
                  </a:cubicBezTo>
                  <a:lnTo>
                    <a:pt x="191544" y="39144"/>
                  </a:lnTo>
                  <a:cubicBezTo>
                    <a:pt x="198883" y="27466"/>
                    <a:pt x="204005" y="14190"/>
                    <a:pt x="206223" y="0"/>
                  </a:cubicBezTo>
                  <a:close/>
                </a:path>
              </a:pathLst>
            </a:custGeom>
            <a:gradFill>
              <a:gsLst>
                <a:gs pos="0">
                  <a:srgbClr val="3A434E"/>
                </a:gs>
                <a:gs pos="100000">
                  <a:srgbClr val="97CECD"/>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1222425" y="3255450"/>
              <a:ext cx="5155575" cy="489325"/>
            </a:xfrm>
            <a:custGeom>
              <a:rect b="b" l="l" r="r" t="t"/>
              <a:pathLst>
                <a:path extrusionOk="0" h="19573" w="206223">
                  <a:moveTo>
                    <a:pt x="0" y="0"/>
                  </a:moveTo>
                  <a:cubicBezTo>
                    <a:pt x="1077" y="6753"/>
                    <a:pt x="2805" y="13309"/>
                    <a:pt x="5089" y="19572"/>
                  </a:cubicBezTo>
                  <a:lnTo>
                    <a:pt x="201134" y="19572"/>
                  </a:lnTo>
                  <a:cubicBezTo>
                    <a:pt x="203418" y="13309"/>
                    <a:pt x="205147" y="6753"/>
                    <a:pt x="206223" y="0"/>
                  </a:cubicBez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1222425" y="3255450"/>
              <a:ext cx="5155575" cy="163125"/>
            </a:xfrm>
            <a:custGeom>
              <a:rect b="b" l="l" r="r" t="t"/>
              <a:pathLst>
                <a:path extrusionOk="0" h="6525" w="206223">
                  <a:moveTo>
                    <a:pt x="0" y="0"/>
                  </a:moveTo>
                  <a:cubicBezTo>
                    <a:pt x="359" y="2219"/>
                    <a:pt x="783" y="4372"/>
                    <a:pt x="1272" y="6524"/>
                  </a:cubicBezTo>
                  <a:lnTo>
                    <a:pt x="204951" y="6524"/>
                  </a:lnTo>
                  <a:cubicBezTo>
                    <a:pt x="205440" y="4372"/>
                    <a:pt x="205864" y="2219"/>
                    <a:pt x="206223" y="0"/>
                  </a:cubicBezTo>
                  <a:close/>
                </a:path>
              </a:pathLst>
            </a:custGeom>
            <a:gradFill>
              <a:gsLst>
                <a:gs pos="0">
                  <a:srgbClr val="3A434E"/>
                </a:gs>
                <a:gs pos="100000">
                  <a:srgbClr val="97CECD"/>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597350" y="3255450"/>
              <a:ext cx="2405725" cy="2201875"/>
            </a:xfrm>
            <a:custGeom>
              <a:rect b="b" l="l" r="r" t="t"/>
              <a:pathLst>
                <a:path extrusionOk="0" h="88075" w="96229">
                  <a:moveTo>
                    <a:pt x="48115" y="0"/>
                  </a:moveTo>
                  <a:lnTo>
                    <a:pt x="0" y="76298"/>
                  </a:lnTo>
                  <a:cubicBezTo>
                    <a:pt x="14386" y="83801"/>
                    <a:pt x="30761" y="88074"/>
                    <a:pt x="48115" y="88074"/>
                  </a:cubicBezTo>
                  <a:cubicBezTo>
                    <a:pt x="65468" y="88074"/>
                    <a:pt x="81844" y="83801"/>
                    <a:pt x="96229" y="76298"/>
                  </a:cubicBezTo>
                  <a:cubicBezTo>
                    <a:pt x="78223" y="47723"/>
                    <a:pt x="48115" y="0"/>
                    <a:pt x="48115" y="0"/>
                  </a:cubicBezTo>
                  <a:close/>
                </a:path>
              </a:pathLst>
            </a:custGeom>
            <a:gradFill>
              <a:gsLst>
                <a:gs pos="0">
                  <a:srgbClr val="973A4F"/>
                </a:gs>
                <a:gs pos="100000">
                  <a:srgbClr val="9C737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3491950" y="3255450"/>
              <a:ext cx="616525" cy="489325"/>
            </a:xfrm>
            <a:custGeom>
              <a:rect b="b" l="l" r="r" t="t"/>
              <a:pathLst>
                <a:path extrusionOk="0" h="19573" w="24661">
                  <a:moveTo>
                    <a:pt x="12331" y="0"/>
                  </a:moveTo>
                  <a:lnTo>
                    <a:pt x="0" y="19572"/>
                  </a:lnTo>
                  <a:lnTo>
                    <a:pt x="24661" y="19572"/>
                  </a:lnTo>
                  <a:cubicBezTo>
                    <a:pt x="17419" y="8090"/>
                    <a:pt x="12331" y="0"/>
                    <a:pt x="12331" y="0"/>
                  </a:cubicBezTo>
                  <a:close/>
                </a:path>
              </a:pathLst>
            </a:custGeom>
            <a:gradFill>
              <a:gsLst>
                <a:gs pos="0">
                  <a:srgbClr val="9C737E"/>
                </a:gs>
                <a:gs pos="100000">
                  <a:srgbClr val="973A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3718650" y="1502125"/>
              <a:ext cx="407775" cy="1753350"/>
            </a:xfrm>
            <a:custGeom>
              <a:rect b="b" l="l" r="r" t="t"/>
              <a:pathLst>
                <a:path extrusionOk="0" h="70134" w="16311">
                  <a:moveTo>
                    <a:pt x="1" y="1"/>
                  </a:moveTo>
                  <a:lnTo>
                    <a:pt x="1" y="70133"/>
                  </a:lnTo>
                  <a:lnTo>
                    <a:pt x="16311" y="70133"/>
                  </a:lnTo>
                  <a:lnTo>
                    <a:pt x="16311" y="9787"/>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984700" y="931275"/>
              <a:ext cx="407775" cy="2324200"/>
            </a:xfrm>
            <a:custGeom>
              <a:rect b="b" l="l" r="r" t="t"/>
              <a:pathLst>
                <a:path extrusionOk="0" h="92968" w="16311">
                  <a:moveTo>
                    <a:pt x="16311" y="1"/>
                  </a:moveTo>
                  <a:lnTo>
                    <a:pt x="1" y="11418"/>
                  </a:lnTo>
                  <a:lnTo>
                    <a:pt x="1" y="92967"/>
                  </a:lnTo>
                  <a:lnTo>
                    <a:pt x="16311" y="92967"/>
                  </a:lnTo>
                  <a:lnTo>
                    <a:pt x="16311" y="19997"/>
                  </a:lnTo>
                  <a:lnTo>
                    <a:pt x="16311" y="1"/>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4697250" y="1563300"/>
              <a:ext cx="326225" cy="1692175"/>
            </a:xfrm>
            <a:custGeom>
              <a:rect b="b" l="l" r="r" t="t"/>
              <a:pathLst>
                <a:path extrusionOk="0" h="67687" w="13049">
                  <a:moveTo>
                    <a:pt x="0" y="0"/>
                  </a:moveTo>
                  <a:lnTo>
                    <a:pt x="0" y="67686"/>
                  </a:lnTo>
                  <a:lnTo>
                    <a:pt x="13048" y="67686"/>
                  </a:lnTo>
                  <a:lnTo>
                    <a:pt x="13048" y="0"/>
                  </a:lnTo>
                  <a:close/>
                </a:path>
              </a:pathLst>
            </a:custGeom>
            <a:gradFill>
              <a:gsLst>
                <a:gs pos="0">
                  <a:srgbClr val="76B4AA"/>
                </a:gs>
                <a:gs pos="100000">
                  <a:srgbClr val="3A434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2169200" y="2847700"/>
              <a:ext cx="489325" cy="407775"/>
            </a:xfrm>
            <a:custGeom>
              <a:rect b="b" l="l" r="r" t="t"/>
              <a:pathLst>
                <a:path extrusionOk="0" h="16311" w="19573">
                  <a:moveTo>
                    <a:pt x="1" y="1"/>
                  </a:moveTo>
                  <a:lnTo>
                    <a:pt x="1" y="16310"/>
                  </a:lnTo>
                  <a:lnTo>
                    <a:pt x="19573" y="16310"/>
                  </a:lnTo>
                  <a:lnTo>
                    <a:pt x="19573" y="1"/>
                  </a:lnTo>
                  <a:close/>
                </a:path>
              </a:pathLst>
            </a:custGeom>
            <a:solidFill>
              <a:srgbClr val="A29B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2658500" y="2276850"/>
              <a:ext cx="468950" cy="978625"/>
            </a:xfrm>
            <a:custGeom>
              <a:rect b="b" l="l" r="r" t="t"/>
              <a:pathLst>
                <a:path extrusionOk="0" h="39145" w="18758">
                  <a:moveTo>
                    <a:pt x="1" y="1"/>
                  </a:moveTo>
                  <a:lnTo>
                    <a:pt x="1" y="39144"/>
                  </a:lnTo>
                  <a:lnTo>
                    <a:pt x="18757" y="39144"/>
                  </a:lnTo>
                  <a:lnTo>
                    <a:pt x="18757" y="1"/>
                  </a:lnTo>
                  <a:close/>
                </a:path>
              </a:pathLst>
            </a:custGeom>
            <a:gradFill>
              <a:gsLst>
                <a:gs pos="0">
                  <a:srgbClr val="3A434E"/>
                </a:gs>
                <a:gs pos="100000">
                  <a:srgbClr val="002A2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963300" y="2929250"/>
              <a:ext cx="489325" cy="326225"/>
            </a:xfrm>
            <a:custGeom>
              <a:rect b="b" l="l" r="r" t="t"/>
              <a:pathLst>
                <a:path extrusionOk="0" h="13049" w="19573">
                  <a:moveTo>
                    <a:pt x="19572" y="1"/>
                  </a:moveTo>
                  <a:lnTo>
                    <a:pt x="1" y="3263"/>
                  </a:lnTo>
                  <a:lnTo>
                    <a:pt x="1" y="13048"/>
                  </a:lnTo>
                  <a:lnTo>
                    <a:pt x="19572" y="13048"/>
                  </a:lnTo>
                  <a:lnTo>
                    <a:pt x="19572" y="1"/>
                  </a:lnTo>
                  <a:close/>
                </a:path>
              </a:pathLst>
            </a:custGeom>
            <a:solidFill>
              <a:srgbClr val="88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5268100" y="2439950"/>
              <a:ext cx="326225" cy="815525"/>
            </a:xfrm>
            <a:custGeom>
              <a:rect b="b" l="l" r="r" t="t"/>
              <a:pathLst>
                <a:path extrusionOk="0" h="32621" w="13049">
                  <a:moveTo>
                    <a:pt x="0" y="1"/>
                  </a:moveTo>
                  <a:lnTo>
                    <a:pt x="0" y="32620"/>
                  </a:lnTo>
                  <a:lnTo>
                    <a:pt x="13048" y="32620"/>
                  </a:lnTo>
                  <a:lnTo>
                    <a:pt x="1304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3800200" y="3255450"/>
              <a:ext cx="1202875" cy="1968625"/>
            </a:xfrm>
            <a:custGeom>
              <a:rect b="b" l="l" r="r" t="t"/>
              <a:pathLst>
                <a:path extrusionOk="0" h="78745" w="48115">
                  <a:moveTo>
                    <a:pt x="1" y="0"/>
                  </a:moveTo>
                  <a:lnTo>
                    <a:pt x="43157" y="78745"/>
                  </a:lnTo>
                  <a:cubicBezTo>
                    <a:pt x="44820" y="77962"/>
                    <a:pt x="46484" y="77179"/>
                    <a:pt x="48115" y="76298"/>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2597350" y="3255450"/>
              <a:ext cx="1202875" cy="1968625"/>
            </a:xfrm>
            <a:custGeom>
              <a:rect b="b" l="l" r="r" t="t"/>
              <a:pathLst>
                <a:path extrusionOk="0" h="78745" w="48115">
                  <a:moveTo>
                    <a:pt x="48115" y="0"/>
                  </a:moveTo>
                  <a:lnTo>
                    <a:pt x="0" y="76298"/>
                  </a:lnTo>
                  <a:cubicBezTo>
                    <a:pt x="1631" y="77179"/>
                    <a:pt x="3295" y="77962"/>
                    <a:pt x="4958" y="78745"/>
                  </a:cubicBezTo>
                  <a:lnTo>
                    <a:pt x="481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3800200" y="3255450"/>
              <a:ext cx="225925" cy="2199425"/>
            </a:xfrm>
            <a:custGeom>
              <a:rect b="b" l="l" r="r" t="t"/>
              <a:pathLst>
                <a:path extrusionOk="0" h="87977" w="9037">
                  <a:moveTo>
                    <a:pt x="1" y="0"/>
                  </a:moveTo>
                  <a:lnTo>
                    <a:pt x="3034" y="87976"/>
                  </a:lnTo>
                  <a:cubicBezTo>
                    <a:pt x="5057" y="87911"/>
                    <a:pt x="7046" y="87813"/>
                    <a:pt x="9036" y="8765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3574300" y="3255450"/>
              <a:ext cx="225925" cy="2199425"/>
            </a:xfrm>
            <a:custGeom>
              <a:rect b="b" l="l" r="r" t="t"/>
              <a:pathLst>
                <a:path extrusionOk="0" h="87977" w="9037">
                  <a:moveTo>
                    <a:pt x="9037" y="0"/>
                  </a:moveTo>
                  <a:lnTo>
                    <a:pt x="1" y="87650"/>
                  </a:lnTo>
                  <a:cubicBezTo>
                    <a:pt x="1991" y="87813"/>
                    <a:pt x="3980" y="87911"/>
                    <a:pt x="6003" y="87976"/>
                  </a:cubicBezTo>
                  <a:lnTo>
                    <a:pt x="90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598350" y="2684600"/>
              <a:ext cx="326225" cy="570875"/>
            </a:xfrm>
            <a:custGeom>
              <a:rect b="b" l="l" r="r" t="t"/>
              <a:pathLst>
                <a:path extrusionOk="0" h="22835" w="13049">
                  <a:moveTo>
                    <a:pt x="1" y="1"/>
                  </a:moveTo>
                  <a:lnTo>
                    <a:pt x="1" y="22834"/>
                  </a:lnTo>
                  <a:lnTo>
                    <a:pt x="13049" y="22834"/>
                  </a:lnTo>
                  <a:lnTo>
                    <a:pt x="13049" y="1"/>
                  </a:lnTo>
                  <a:close/>
                </a:path>
              </a:pathLst>
            </a:custGeom>
            <a:solidFill>
              <a:srgbClr val="FC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4549650" y="3033625"/>
              <a:ext cx="545575" cy="221850"/>
            </a:xfrm>
            <a:custGeom>
              <a:rect b="b" l="l" r="r" t="t"/>
              <a:pathLst>
                <a:path extrusionOk="0" h="8874" w="21823">
                  <a:moveTo>
                    <a:pt x="0" y="1"/>
                  </a:moveTo>
                  <a:lnTo>
                    <a:pt x="0" y="8873"/>
                  </a:lnTo>
                  <a:lnTo>
                    <a:pt x="21823" y="8873"/>
                  </a:lnTo>
                  <a:lnTo>
                    <a:pt x="21823" y="1"/>
                  </a:lnTo>
                  <a:close/>
                </a:path>
              </a:pathLst>
            </a:custGeom>
            <a:solidFill>
              <a:srgbClr val="A29B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3392450" y="2465225"/>
              <a:ext cx="181875" cy="790250"/>
            </a:xfrm>
            <a:custGeom>
              <a:rect b="b" l="l" r="r" t="t"/>
              <a:pathLst>
                <a:path extrusionOk="0" h="31610" w="7275">
                  <a:moveTo>
                    <a:pt x="1" y="1"/>
                  </a:moveTo>
                  <a:lnTo>
                    <a:pt x="1" y="31609"/>
                  </a:lnTo>
                  <a:lnTo>
                    <a:pt x="7275" y="31609"/>
                  </a:lnTo>
                  <a:lnTo>
                    <a:pt x="7275" y="1"/>
                  </a:lnTo>
                  <a:close/>
                </a:path>
              </a:pathLst>
            </a:custGeom>
            <a:solidFill>
              <a:srgbClr val="B39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2413850" y="3092350"/>
              <a:ext cx="465675" cy="163125"/>
            </a:xfrm>
            <a:custGeom>
              <a:rect b="b" l="l" r="r" t="t"/>
              <a:pathLst>
                <a:path extrusionOk="0" h="6525" w="18627">
                  <a:moveTo>
                    <a:pt x="1" y="1"/>
                  </a:moveTo>
                  <a:lnTo>
                    <a:pt x="1" y="6524"/>
                  </a:lnTo>
                  <a:lnTo>
                    <a:pt x="18627" y="6524"/>
                  </a:lnTo>
                  <a:lnTo>
                    <a:pt x="18627" y="1"/>
                  </a:lnTo>
                  <a:close/>
                </a:path>
              </a:pathLst>
            </a:custGeom>
            <a:solidFill>
              <a:srgbClr val="9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2029750" y="3092350"/>
              <a:ext cx="218575" cy="163125"/>
            </a:xfrm>
            <a:custGeom>
              <a:rect b="b" l="l" r="r" t="t"/>
              <a:pathLst>
                <a:path extrusionOk="0" h="6525" w="8743">
                  <a:moveTo>
                    <a:pt x="1" y="1"/>
                  </a:moveTo>
                  <a:lnTo>
                    <a:pt x="1" y="6524"/>
                  </a:lnTo>
                  <a:lnTo>
                    <a:pt x="8743" y="6524"/>
                  </a:lnTo>
                  <a:lnTo>
                    <a:pt x="8743" y="1"/>
                  </a:lnTo>
                  <a:close/>
                </a:path>
              </a:pathLst>
            </a:custGeom>
            <a:solidFill>
              <a:srgbClr val="FC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3483800" y="3092350"/>
              <a:ext cx="180250" cy="163125"/>
            </a:xfrm>
            <a:custGeom>
              <a:rect b="b" l="l" r="r" t="t"/>
              <a:pathLst>
                <a:path extrusionOk="0" h="6525" w="7210">
                  <a:moveTo>
                    <a:pt x="0" y="1"/>
                  </a:moveTo>
                  <a:lnTo>
                    <a:pt x="0" y="6524"/>
                  </a:lnTo>
                  <a:lnTo>
                    <a:pt x="7209" y="6524"/>
                  </a:lnTo>
                  <a:lnTo>
                    <a:pt x="7209" y="1"/>
                  </a:lnTo>
                  <a:close/>
                </a:path>
              </a:pathLst>
            </a:custGeom>
            <a:solidFill>
              <a:srgbClr val="FC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5023450" y="3092350"/>
              <a:ext cx="290350" cy="163125"/>
            </a:xfrm>
            <a:custGeom>
              <a:rect b="b" l="l" r="r" t="t"/>
              <a:pathLst>
                <a:path extrusionOk="0" h="6525" w="11614">
                  <a:moveTo>
                    <a:pt x="0" y="1"/>
                  </a:moveTo>
                  <a:lnTo>
                    <a:pt x="0" y="6524"/>
                  </a:lnTo>
                  <a:lnTo>
                    <a:pt x="11613" y="6524"/>
                  </a:lnTo>
                  <a:lnTo>
                    <a:pt x="11613" y="1"/>
                  </a:lnTo>
                  <a:close/>
                </a:path>
              </a:pathLst>
            </a:custGeom>
            <a:solidFill>
              <a:srgbClr val="FC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4108450" y="3137200"/>
              <a:ext cx="229200" cy="118275"/>
            </a:xfrm>
            <a:custGeom>
              <a:rect b="b" l="l" r="r" t="t"/>
              <a:pathLst>
                <a:path extrusionOk="0" h="4731" w="9168">
                  <a:moveTo>
                    <a:pt x="1" y="1"/>
                  </a:moveTo>
                  <a:lnTo>
                    <a:pt x="1" y="4730"/>
                  </a:lnTo>
                  <a:lnTo>
                    <a:pt x="9167" y="4730"/>
                  </a:lnTo>
                  <a:lnTo>
                    <a:pt x="9167" y="1"/>
                  </a:lnTo>
                  <a:close/>
                </a:path>
              </a:pathLst>
            </a:custGeom>
            <a:solidFill>
              <a:srgbClr val="9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5202050" y="2990425"/>
              <a:ext cx="229175" cy="265050"/>
            </a:xfrm>
            <a:custGeom>
              <a:rect b="b" l="l" r="r" t="t"/>
              <a:pathLst>
                <a:path extrusionOk="0" h="10602" w="9167">
                  <a:moveTo>
                    <a:pt x="0" y="0"/>
                  </a:moveTo>
                  <a:lnTo>
                    <a:pt x="0" y="10601"/>
                  </a:lnTo>
                  <a:lnTo>
                    <a:pt x="9166" y="10601"/>
                  </a:lnTo>
                  <a:lnTo>
                    <a:pt x="9166" y="0"/>
                  </a:lnTo>
                  <a:close/>
                </a:path>
              </a:pathLst>
            </a:custGeom>
            <a:solidFill>
              <a:srgbClr val="9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5806325" y="3054850"/>
              <a:ext cx="477900" cy="200625"/>
            </a:xfrm>
            <a:custGeom>
              <a:rect b="b" l="l" r="r" t="t"/>
              <a:pathLst>
                <a:path extrusionOk="0" h="8025" w="19116">
                  <a:moveTo>
                    <a:pt x="0" y="0"/>
                  </a:moveTo>
                  <a:lnTo>
                    <a:pt x="0" y="8024"/>
                  </a:lnTo>
                  <a:lnTo>
                    <a:pt x="19116" y="8024"/>
                  </a:lnTo>
                  <a:lnTo>
                    <a:pt x="19116" y="0"/>
                  </a:lnTo>
                  <a:close/>
                </a:path>
              </a:pathLst>
            </a:custGeom>
            <a:solidFill>
              <a:srgbClr val="9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1484200" y="2990425"/>
              <a:ext cx="228350" cy="265050"/>
            </a:xfrm>
            <a:custGeom>
              <a:rect b="b" l="l" r="r" t="t"/>
              <a:pathLst>
                <a:path extrusionOk="0" h="10602" w="9134">
                  <a:moveTo>
                    <a:pt x="0" y="0"/>
                  </a:moveTo>
                  <a:lnTo>
                    <a:pt x="0" y="10601"/>
                  </a:lnTo>
                  <a:lnTo>
                    <a:pt x="9134" y="10601"/>
                  </a:lnTo>
                  <a:lnTo>
                    <a:pt x="9134" y="0"/>
                  </a:lnTo>
                  <a:close/>
                </a:path>
              </a:pathLst>
            </a:custGeom>
            <a:solidFill>
              <a:srgbClr val="9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3025475" y="2990425"/>
              <a:ext cx="172925" cy="265050"/>
            </a:xfrm>
            <a:custGeom>
              <a:rect b="b" l="l" r="r" t="t"/>
              <a:pathLst>
                <a:path extrusionOk="0" h="10602" w="6917">
                  <a:moveTo>
                    <a:pt x="1" y="0"/>
                  </a:moveTo>
                  <a:lnTo>
                    <a:pt x="1" y="10601"/>
                  </a:lnTo>
                  <a:lnTo>
                    <a:pt x="6916" y="10601"/>
                  </a:lnTo>
                  <a:lnTo>
                    <a:pt x="6916" y="0"/>
                  </a:lnTo>
                  <a:close/>
                </a:path>
              </a:pathLst>
            </a:custGeom>
            <a:solidFill>
              <a:srgbClr val="B2B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4725800" y="3137200"/>
              <a:ext cx="172900" cy="118275"/>
            </a:xfrm>
            <a:custGeom>
              <a:rect b="b" l="l" r="r" t="t"/>
              <a:pathLst>
                <a:path extrusionOk="0" h="4731" w="6916">
                  <a:moveTo>
                    <a:pt x="0" y="1"/>
                  </a:moveTo>
                  <a:lnTo>
                    <a:pt x="0" y="4730"/>
                  </a:lnTo>
                  <a:lnTo>
                    <a:pt x="6916" y="4730"/>
                  </a:lnTo>
                  <a:lnTo>
                    <a:pt x="6916" y="1"/>
                  </a:lnTo>
                  <a:close/>
                </a:path>
              </a:pathLst>
            </a:custGeom>
            <a:solidFill>
              <a:srgbClr val="FC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1425475" y="3137200"/>
              <a:ext cx="172900" cy="118275"/>
            </a:xfrm>
            <a:custGeom>
              <a:rect b="b" l="l" r="r" t="t"/>
              <a:pathLst>
                <a:path extrusionOk="0" h="4731" w="6916">
                  <a:moveTo>
                    <a:pt x="1" y="1"/>
                  </a:moveTo>
                  <a:lnTo>
                    <a:pt x="1" y="4730"/>
                  </a:lnTo>
                  <a:lnTo>
                    <a:pt x="6916" y="4730"/>
                  </a:lnTo>
                  <a:lnTo>
                    <a:pt x="6916" y="1"/>
                  </a:lnTo>
                  <a:close/>
                </a:path>
              </a:pathLst>
            </a:custGeom>
            <a:solidFill>
              <a:srgbClr val="B2B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192850" y="3173900"/>
              <a:ext cx="332750" cy="81575"/>
            </a:xfrm>
            <a:custGeom>
              <a:rect b="b" l="l" r="r" t="t"/>
              <a:pathLst>
                <a:path extrusionOk="0" h="3263" w="13310">
                  <a:moveTo>
                    <a:pt x="1" y="1"/>
                  </a:moveTo>
                  <a:lnTo>
                    <a:pt x="1" y="3262"/>
                  </a:lnTo>
                  <a:lnTo>
                    <a:pt x="13310" y="3262"/>
                  </a:lnTo>
                  <a:lnTo>
                    <a:pt x="13310" y="1"/>
                  </a:lnTo>
                  <a:close/>
                </a:path>
              </a:pathLst>
            </a:custGeom>
            <a:solidFill>
              <a:srgbClr val="FC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26"/>
          <p:cNvSpPr txBox="1"/>
          <p:nvPr>
            <p:ph idx="3" type="subTitle"/>
          </p:nvPr>
        </p:nvSpPr>
        <p:spPr>
          <a:xfrm>
            <a:off x="1752200" y="3059000"/>
            <a:ext cx="2577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What factors were likely to affect the hotel booking rate?</a:t>
            </a:r>
            <a:endParaRPr/>
          </a:p>
          <a:p>
            <a:pPr indent="0" lvl="0" marL="0" rtl="0" algn="ctr">
              <a:spcBef>
                <a:spcPts val="0"/>
              </a:spcBef>
              <a:spcAft>
                <a:spcPts val="0"/>
              </a:spcAft>
              <a:buNone/>
            </a:pPr>
            <a:r>
              <a:t/>
            </a:r>
            <a:endParaRPr/>
          </a:p>
        </p:txBody>
      </p:sp>
      <p:sp>
        <p:nvSpPr>
          <p:cNvPr id="335" name="Google Shape;335;p26"/>
          <p:cNvSpPr txBox="1"/>
          <p:nvPr>
            <p:ph idx="1" type="subTitle"/>
          </p:nvPr>
        </p:nvSpPr>
        <p:spPr>
          <a:xfrm>
            <a:off x="4329500" y="3059000"/>
            <a:ext cx="3522000" cy="1112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s"/>
              <a:t>Data availability and reasonably easily accessible </a:t>
            </a:r>
            <a:endParaRPr/>
          </a:p>
          <a:p>
            <a:pPr indent="-304800" lvl="0" marL="457200" rtl="0" algn="l">
              <a:spcBef>
                <a:spcPts val="0"/>
              </a:spcBef>
              <a:spcAft>
                <a:spcPts val="0"/>
              </a:spcAft>
              <a:buSzPts val="1200"/>
              <a:buAutoNum type="arabicPeriod"/>
            </a:pPr>
            <a:r>
              <a:rPr lang="es"/>
              <a:t>Prediction model could be easily integrated.</a:t>
            </a:r>
            <a:endParaRPr/>
          </a:p>
          <a:p>
            <a:pPr indent="-304800" lvl="0" marL="457200" rtl="0" algn="l">
              <a:spcBef>
                <a:spcPts val="0"/>
              </a:spcBef>
              <a:spcAft>
                <a:spcPts val="0"/>
              </a:spcAft>
              <a:buSzPts val="1200"/>
              <a:buAutoNum type="arabicPeriod"/>
            </a:pPr>
            <a:r>
              <a:rPr lang="es"/>
              <a:t>Explained main </a:t>
            </a:r>
            <a:r>
              <a:rPr lang="es"/>
              <a:t>drivers</a:t>
            </a:r>
            <a:r>
              <a:rPr lang="es"/>
              <a:t> behind gaining </a:t>
            </a:r>
            <a:r>
              <a:rPr lang="es"/>
              <a:t>customers</a:t>
            </a:r>
            <a:r>
              <a:rPr lang="es"/>
              <a:t> </a:t>
            </a:r>
            <a:endParaRPr/>
          </a:p>
        </p:txBody>
      </p:sp>
      <p:sp>
        <p:nvSpPr>
          <p:cNvPr id="336" name="Google Shape;336;p26"/>
          <p:cNvSpPr txBox="1"/>
          <p:nvPr>
            <p:ph idx="2" type="subTitle"/>
          </p:nvPr>
        </p:nvSpPr>
        <p:spPr>
          <a:xfrm>
            <a:off x="5098638" y="2761535"/>
            <a:ext cx="20094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Analytics Solution</a:t>
            </a:r>
            <a:endParaRPr>
              <a:solidFill>
                <a:srgbClr val="D16676"/>
              </a:solidFill>
            </a:endParaRPr>
          </a:p>
        </p:txBody>
      </p:sp>
      <p:sp>
        <p:nvSpPr>
          <p:cNvPr id="337" name="Google Shape;337;p26"/>
          <p:cNvSpPr txBox="1"/>
          <p:nvPr>
            <p:ph idx="4" type="subTitle"/>
          </p:nvPr>
        </p:nvSpPr>
        <p:spPr>
          <a:xfrm>
            <a:off x="2035963" y="2761535"/>
            <a:ext cx="2009400" cy="3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Predicting problem</a:t>
            </a:r>
            <a:endParaRPr>
              <a:solidFill>
                <a:srgbClr val="D16676"/>
              </a:solidFill>
            </a:endParaRPr>
          </a:p>
        </p:txBody>
      </p:sp>
      <p:sp>
        <p:nvSpPr>
          <p:cNvPr id="338" name="Google Shape;338;p26"/>
          <p:cNvSpPr txBox="1"/>
          <p:nvPr>
            <p:ph type="ctrTitle"/>
          </p:nvPr>
        </p:nvSpPr>
        <p:spPr>
          <a:xfrm rot="5400594">
            <a:off x="6962954" y="2299449"/>
            <a:ext cx="3470400" cy="54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Reasons</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342" name="Shape 342"/>
        <p:cNvGrpSpPr/>
        <p:nvPr/>
      </p:nvGrpSpPr>
      <p:grpSpPr>
        <a:xfrm>
          <a:off x="0" y="0"/>
          <a:ext cx="0" cy="0"/>
          <a:chOff x="0" y="0"/>
          <a:chExt cx="0" cy="0"/>
        </a:xfrm>
      </p:grpSpPr>
      <p:pic>
        <p:nvPicPr>
          <p:cNvPr id="343" name="Google Shape;343;p27"/>
          <p:cNvPicPr preferRelativeResize="0"/>
          <p:nvPr/>
        </p:nvPicPr>
        <p:blipFill rotWithShape="1">
          <a:blip r:embed="rId3">
            <a:alphaModFix/>
          </a:blip>
          <a:srcRect b="8933" l="7438" r="9539" t="8044"/>
          <a:stretch/>
        </p:blipFill>
        <p:spPr>
          <a:xfrm>
            <a:off x="0" y="0"/>
            <a:ext cx="9144000" cy="5143500"/>
          </a:xfrm>
          <a:prstGeom prst="rect">
            <a:avLst/>
          </a:prstGeom>
          <a:noFill/>
          <a:ln>
            <a:noFill/>
          </a:ln>
        </p:spPr>
      </p:pic>
      <p:sp>
        <p:nvSpPr>
          <p:cNvPr id="344" name="Google Shape;344;p27"/>
          <p:cNvSpPr txBox="1"/>
          <p:nvPr>
            <p:ph type="ctrTitle"/>
          </p:nvPr>
        </p:nvSpPr>
        <p:spPr>
          <a:xfrm flipH="1">
            <a:off x="3370700" y="1622975"/>
            <a:ext cx="4837200" cy="178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DATA</a:t>
            </a:r>
            <a:endParaRPr/>
          </a:p>
          <a:p>
            <a:pPr indent="0" lvl="0" marL="0" rtl="0" algn="r">
              <a:spcBef>
                <a:spcPts val="0"/>
              </a:spcBef>
              <a:spcAft>
                <a:spcPts val="0"/>
              </a:spcAft>
              <a:buNone/>
            </a:pPr>
            <a:r>
              <a:rPr lang="es"/>
              <a:t>UNDERSTANDING</a:t>
            </a:r>
            <a:endParaRPr/>
          </a:p>
        </p:txBody>
      </p:sp>
      <p:sp>
        <p:nvSpPr>
          <p:cNvPr id="345" name="Google Shape;345;p27"/>
          <p:cNvSpPr txBox="1"/>
          <p:nvPr>
            <p:ph idx="2" type="title"/>
          </p:nvPr>
        </p:nvSpPr>
        <p:spPr>
          <a:xfrm>
            <a:off x="5438609" y="259700"/>
            <a:ext cx="2769300" cy="155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349" name="Shape 349"/>
        <p:cNvGrpSpPr/>
        <p:nvPr/>
      </p:nvGrpSpPr>
      <p:grpSpPr>
        <a:xfrm>
          <a:off x="0" y="0"/>
          <a:ext cx="0" cy="0"/>
          <a:chOff x="0" y="0"/>
          <a:chExt cx="0" cy="0"/>
        </a:xfrm>
      </p:grpSpPr>
      <p:cxnSp>
        <p:nvCxnSpPr>
          <p:cNvPr id="350" name="Google Shape;350;p28"/>
          <p:cNvCxnSpPr/>
          <p:nvPr/>
        </p:nvCxnSpPr>
        <p:spPr>
          <a:xfrm>
            <a:off x="936150" y="4852313"/>
            <a:ext cx="7271700" cy="0"/>
          </a:xfrm>
          <a:prstGeom prst="straightConnector1">
            <a:avLst/>
          </a:prstGeom>
          <a:noFill/>
          <a:ln cap="flat" cmpd="sng" w="19050">
            <a:solidFill>
              <a:srgbClr val="434343"/>
            </a:solidFill>
            <a:prstDash val="solid"/>
            <a:round/>
            <a:headEnd len="med" w="med" type="none"/>
            <a:tailEnd len="med" w="med" type="none"/>
          </a:ln>
        </p:spPr>
      </p:cxnSp>
      <p:pic>
        <p:nvPicPr>
          <p:cNvPr id="351" name="Google Shape;351;p28"/>
          <p:cNvPicPr preferRelativeResize="0"/>
          <p:nvPr/>
        </p:nvPicPr>
        <p:blipFill>
          <a:blip r:embed="rId3">
            <a:alphaModFix/>
          </a:blip>
          <a:stretch>
            <a:fillRect/>
          </a:stretch>
        </p:blipFill>
        <p:spPr>
          <a:xfrm>
            <a:off x="5704875" y="1345163"/>
            <a:ext cx="2935251" cy="1936450"/>
          </a:xfrm>
          <a:prstGeom prst="rect">
            <a:avLst/>
          </a:prstGeom>
          <a:noFill/>
          <a:ln>
            <a:noFill/>
          </a:ln>
        </p:spPr>
      </p:pic>
      <p:sp>
        <p:nvSpPr>
          <p:cNvPr id="352" name="Google Shape;352;p28"/>
          <p:cNvSpPr txBox="1"/>
          <p:nvPr/>
        </p:nvSpPr>
        <p:spPr>
          <a:xfrm>
            <a:off x="5704875" y="4333850"/>
            <a:ext cx="1432200" cy="3870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s" sz="1200">
                <a:solidFill>
                  <a:srgbClr val="434343"/>
                </a:solidFill>
                <a:latin typeface="Abel"/>
                <a:ea typeface="Abel"/>
                <a:cs typeface="Abel"/>
                <a:sym typeface="Abel"/>
              </a:rPr>
              <a:t>number of instances included in dataset</a:t>
            </a:r>
            <a:endParaRPr sz="1200">
              <a:solidFill>
                <a:srgbClr val="434343"/>
              </a:solidFill>
              <a:latin typeface="Abel"/>
              <a:ea typeface="Abel"/>
              <a:cs typeface="Abel"/>
              <a:sym typeface="Abel"/>
            </a:endParaRPr>
          </a:p>
        </p:txBody>
      </p:sp>
      <p:sp>
        <p:nvSpPr>
          <p:cNvPr id="353" name="Google Shape;353;p28"/>
          <p:cNvSpPr txBox="1"/>
          <p:nvPr/>
        </p:nvSpPr>
        <p:spPr>
          <a:xfrm>
            <a:off x="5704863" y="3666960"/>
            <a:ext cx="1344000" cy="5409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s" sz="3600">
                <a:solidFill>
                  <a:srgbClr val="D16676"/>
                </a:solidFill>
                <a:latin typeface="Anton"/>
                <a:ea typeface="Anton"/>
                <a:cs typeface="Anton"/>
                <a:sym typeface="Anton"/>
              </a:rPr>
              <a:t>20,491  </a:t>
            </a:r>
            <a:endParaRPr sz="3600">
              <a:solidFill>
                <a:srgbClr val="D16676"/>
              </a:solidFill>
              <a:latin typeface="Anton"/>
              <a:ea typeface="Anton"/>
              <a:cs typeface="Anton"/>
              <a:sym typeface="Anton"/>
            </a:endParaRPr>
          </a:p>
        </p:txBody>
      </p:sp>
      <p:pic>
        <p:nvPicPr>
          <p:cNvPr id="354" name="Google Shape;354;p28"/>
          <p:cNvPicPr preferRelativeResize="0"/>
          <p:nvPr/>
        </p:nvPicPr>
        <p:blipFill>
          <a:blip r:embed="rId4">
            <a:alphaModFix/>
          </a:blip>
          <a:stretch>
            <a:fillRect/>
          </a:stretch>
        </p:blipFill>
        <p:spPr>
          <a:xfrm>
            <a:off x="936150" y="1281813"/>
            <a:ext cx="4225475" cy="2063125"/>
          </a:xfrm>
          <a:prstGeom prst="rect">
            <a:avLst/>
          </a:prstGeom>
          <a:noFill/>
          <a:ln>
            <a:noFill/>
          </a:ln>
        </p:spPr>
      </p:pic>
      <p:sp>
        <p:nvSpPr>
          <p:cNvPr id="355" name="Google Shape;355;p28"/>
          <p:cNvSpPr txBox="1"/>
          <p:nvPr/>
        </p:nvSpPr>
        <p:spPr>
          <a:xfrm>
            <a:off x="936150" y="3912725"/>
            <a:ext cx="4459800" cy="8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D16676"/>
                </a:solidFill>
                <a:latin typeface="Anton"/>
                <a:ea typeface="Anton"/>
                <a:cs typeface="Anton"/>
                <a:sym typeface="Anton"/>
              </a:rPr>
              <a:t>Data Source: </a:t>
            </a:r>
            <a:endParaRPr sz="1200">
              <a:solidFill>
                <a:srgbClr val="434343"/>
              </a:solidFill>
              <a:latin typeface="Abel"/>
              <a:ea typeface="Abel"/>
              <a:cs typeface="Abel"/>
              <a:sym typeface="Abel"/>
            </a:endParaRPr>
          </a:p>
          <a:p>
            <a:pPr indent="0" lvl="0" marL="0" rtl="0" algn="l">
              <a:spcBef>
                <a:spcPts val="0"/>
              </a:spcBef>
              <a:spcAft>
                <a:spcPts val="0"/>
              </a:spcAft>
              <a:buNone/>
            </a:pPr>
            <a:r>
              <a:rPr lang="es" sz="1200">
                <a:solidFill>
                  <a:srgbClr val="434343"/>
                </a:solidFill>
                <a:latin typeface="Abel"/>
                <a:ea typeface="Abel"/>
                <a:cs typeface="Abel"/>
                <a:sym typeface="Abel"/>
              </a:rPr>
              <a:t>tripadvisor_hotel_reviews.csv</a:t>
            </a:r>
            <a:endParaRPr sz="1200">
              <a:solidFill>
                <a:srgbClr val="434343"/>
              </a:solidFill>
              <a:latin typeface="Abel"/>
              <a:ea typeface="Abel"/>
              <a:cs typeface="Abel"/>
              <a:sym typeface="Abel"/>
            </a:endParaRPr>
          </a:p>
          <a:p>
            <a:pPr indent="0" lvl="0" marL="0" rtl="0" algn="l">
              <a:spcBef>
                <a:spcPts val="0"/>
              </a:spcBef>
              <a:spcAft>
                <a:spcPts val="0"/>
              </a:spcAft>
              <a:buNone/>
            </a:pPr>
            <a:r>
              <a:rPr lang="es" sz="1200">
                <a:solidFill>
                  <a:srgbClr val="434343"/>
                </a:solidFill>
                <a:latin typeface="Abel"/>
                <a:ea typeface="Abel"/>
                <a:cs typeface="Abel"/>
                <a:sym typeface="Abel"/>
              </a:rPr>
              <a:t>https://www.kaggle.com/andrewmvd/trip-advisor-hotel-reviews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EB"/>
        </a:solidFill>
      </p:bgPr>
    </p:bg>
    <p:spTree>
      <p:nvGrpSpPr>
        <p:cNvPr id="359" name="Shape 359"/>
        <p:cNvGrpSpPr/>
        <p:nvPr/>
      </p:nvGrpSpPr>
      <p:grpSpPr>
        <a:xfrm>
          <a:off x="0" y="0"/>
          <a:ext cx="0" cy="0"/>
          <a:chOff x="0" y="0"/>
          <a:chExt cx="0" cy="0"/>
        </a:xfrm>
      </p:grpSpPr>
      <p:sp>
        <p:nvSpPr>
          <p:cNvPr id="360" name="Google Shape;360;p29"/>
          <p:cNvSpPr txBox="1"/>
          <p:nvPr/>
        </p:nvSpPr>
        <p:spPr>
          <a:xfrm>
            <a:off x="1163150" y="2557650"/>
            <a:ext cx="1432200" cy="3870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s" sz="1200">
                <a:solidFill>
                  <a:srgbClr val="434343"/>
                </a:solidFill>
                <a:latin typeface="Abel"/>
                <a:ea typeface="Abel"/>
                <a:cs typeface="Abel"/>
                <a:sym typeface="Abel"/>
              </a:rPr>
              <a:t>number of instances included in dataset</a:t>
            </a:r>
            <a:endParaRPr sz="1200">
              <a:solidFill>
                <a:srgbClr val="434343"/>
              </a:solidFill>
              <a:latin typeface="Abel"/>
              <a:ea typeface="Abel"/>
              <a:cs typeface="Abel"/>
              <a:sym typeface="Abel"/>
            </a:endParaRPr>
          </a:p>
        </p:txBody>
      </p:sp>
      <p:sp>
        <p:nvSpPr>
          <p:cNvPr id="361" name="Google Shape;361;p29"/>
          <p:cNvSpPr txBox="1"/>
          <p:nvPr/>
        </p:nvSpPr>
        <p:spPr>
          <a:xfrm>
            <a:off x="1163138" y="1890760"/>
            <a:ext cx="1344000" cy="5409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s" sz="3600">
                <a:solidFill>
                  <a:srgbClr val="D16676"/>
                </a:solidFill>
                <a:latin typeface="Anton"/>
                <a:ea typeface="Anton"/>
                <a:cs typeface="Anton"/>
                <a:sym typeface="Anton"/>
              </a:rPr>
              <a:t>20,491 </a:t>
            </a:r>
            <a:r>
              <a:rPr lang="es" sz="3600">
                <a:solidFill>
                  <a:srgbClr val="D16676"/>
                </a:solidFill>
                <a:latin typeface="Anton"/>
                <a:ea typeface="Anton"/>
                <a:cs typeface="Anton"/>
                <a:sym typeface="Anton"/>
              </a:rPr>
              <a:t> </a:t>
            </a:r>
            <a:endParaRPr sz="3600">
              <a:solidFill>
                <a:srgbClr val="D16676"/>
              </a:solidFill>
              <a:latin typeface="Anton"/>
              <a:ea typeface="Anton"/>
              <a:cs typeface="Anton"/>
              <a:sym typeface="Anton"/>
            </a:endParaRPr>
          </a:p>
        </p:txBody>
      </p:sp>
      <p:sp>
        <p:nvSpPr>
          <p:cNvPr id="362" name="Google Shape;362;p29"/>
          <p:cNvSpPr/>
          <p:nvPr/>
        </p:nvSpPr>
        <p:spPr>
          <a:xfrm rot="10800000">
            <a:off x="9" y="-2800"/>
            <a:ext cx="5198291" cy="2231286"/>
          </a:xfrm>
          <a:custGeom>
            <a:rect b="b" l="l" r="r" t="t"/>
            <a:pathLst>
              <a:path extrusionOk="0" h="14280" w="33268">
                <a:moveTo>
                  <a:pt x="33268" y="0"/>
                </a:moveTo>
                <a:cubicBezTo>
                  <a:pt x="24039" y="7015"/>
                  <a:pt x="8200" y="1310"/>
                  <a:pt x="1840" y="10008"/>
                </a:cubicBezTo>
                <a:cubicBezTo>
                  <a:pt x="905" y="11287"/>
                  <a:pt x="281" y="12721"/>
                  <a:pt x="0" y="14280"/>
                </a:cubicBezTo>
                <a:lnTo>
                  <a:pt x="33268" y="14280"/>
                </a:lnTo>
                <a:lnTo>
                  <a:pt x="33268" y="0"/>
                </a:lnTo>
                <a:close/>
              </a:path>
            </a:pathLst>
          </a:custGeom>
          <a:gradFill>
            <a:gsLst>
              <a:gs pos="0">
                <a:srgbClr val="97CECD"/>
              </a:gs>
              <a:gs pos="79000">
                <a:srgbClr val="CBE7E6"/>
              </a:gs>
              <a:gs pos="100000">
                <a:srgbClr val="FF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29"/>
          <p:cNvPicPr preferRelativeResize="0"/>
          <p:nvPr/>
        </p:nvPicPr>
        <p:blipFill rotWithShape="1">
          <a:blip r:embed="rId3">
            <a:alphaModFix/>
          </a:blip>
          <a:srcRect b="29017" l="23393" r="31636" t="23569"/>
          <a:stretch/>
        </p:blipFill>
        <p:spPr>
          <a:xfrm rot="-1946270">
            <a:off x="2259425" y="-352489"/>
            <a:ext cx="3139671" cy="1861999"/>
          </a:xfrm>
          <a:prstGeom prst="rect">
            <a:avLst/>
          </a:prstGeom>
          <a:noFill/>
          <a:ln>
            <a:noFill/>
          </a:ln>
        </p:spPr>
      </p:pic>
      <p:pic>
        <p:nvPicPr>
          <p:cNvPr id="364" name="Google Shape;364;p29"/>
          <p:cNvPicPr preferRelativeResize="0"/>
          <p:nvPr/>
        </p:nvPicPr>
        <p:blipFill rotWithShape="1">
          <a:blip r:embed="rId4">
            <a:alphaModFix/>
          </a:blip>
          <a:srcRect b="9339" l="11048" r="56040" t="28889"/>
          <a:stretch/>
        </p:blipFill>
        <p:spPr>
          <a:xfrm>
            <a:off x="7187975" y="165824"/>
            <a:ext cx="1019100" cy="1076100"/>
          </a:xfrm>
          <a:prstGeom prst="rect">
            <a:avLst/>
          </a:prstGeom>
          <a:noFill/>
          <a:ln>
            <a:noFill/>
          </a:ln>
        </p:spPr>
      </p:pic>
      <p:sp>
        <p:nvSpPr>
          <p:cNvPr id="365" name="Google Shape;365;p29"/>
          <p:cNvSpPr txBox="1"/>
          <p:nvPr/>
        </p:nvSpPr>
        <p:spPr>
          <a:xfrm>
            <a:off x="1163150" y="3723125"/>
            <a:ext cx="2001600" cy="2127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s" sz="2000">
                <a:solidFill>
                  <a:srgbClr val="D16676"/>
                </a:solidFill>
                <a:latin typeface="Anton"/>
                <a:ea typeface="Anton"/>
                <a:cs typeface="Anton"/>
                <a:sym typeface="Anton"/>
              </a:rPr>
              <a:t>2 Features</a:t>
            </a:r>
            <a:r>
              <a:rPr lang="es" sz="1200">
                <a:solidFill>
                  <a:srgbClr val="D16676"/>
                </a:solidFill>
                <a:latin typeface="Anton"/>
                <a:ea typeface="Anton"/>
                <a:cs typeface="Anton"/>
                <a:sym typeface="Anton"/>
              </a:rPr>
              <a:t>: </a:t>
            </a:r>
            <a:endParaRPr sz="1200">
              <a:solidFill>
                <a:srgbClr val="D16676"/>
              </a:solidFill>
              <a:latin typeface="Anton"/>
              <a:ea typeface="Anton"/>
              <a:cs typeface="Anton"/>
              <a:sym typeface="Anton"/>
            </a:endParaRPr>
          </a:p>
          <a:p>
            <a:pPr indent="0" lvl="0" marL="0" marR="0" rtl="0" algn="l">
              <a:lnSpc>
                <a:spcPct val="100000"/>
              </a:lnSpc>
              <a:spcBef>
                <a:spcPts val="0"/>
              </a:spcBef>
              <a:spcAft>
                <a:spcPts val="0"/>
              </a:spcAft>
              <a:buNone/>
            </a:pPr>
            <a:r>
              <a:t/>
            </a:r>
            <a:endParaRPr sz="1200">
              <a:solidFill>
                <a:schemeClr val="dk2"/>
              </a:solidFill>
              <a:latin typeface="Saira Semi Condensed"/>
              <a:ea typeface="Saira Semi Condensed"/>
              <a:cs typeface="Saira Semi Condensed"/>
              <a:sym typeface="Saira Semi Condensed"/>
            </a:endParaRPr>
          </a:p>
        </p:txBody>
      </p:sp>
      <p:cxnSp>
        <p:nvCxnSpPr>
          <p:cNvPr id="366" name="Google Shape;366;p29"/>
          <p:cNvCxnSpPr/>
          <p:nvPr/>
        </p:nvCxnSpPr>
        <p:spPr>
          <a:xfrm>
            <a:off x="1121775" y="3829475"/>
            <a:ext cx="3704100" cy="0"/>
          </a:xfrm>
          <a:prstGeom prst="straightConnector1">
            <a:avLst/>
          </a:prstGeom>
          <a:noFill/>
          <a:ln cap="flat" cmpd="sng" w="19050">
            <a:solidFill>
              <a:srgbClr val="434343"/>
            </a:solidFill>
            <a:prstDash val="solid"/>
            <a:round/>
            <a:headEnd len="med" w="med" type="none"/>
            <a:tailEnd len="med" w="med" type="none"/>
          </a:ln>
        </p:spPr>
      </p:cxnSp>
      <p:sp>
        <p:nvSpPr>
          <p:cNvPr id="367" name="Google Shape;367;p29"/>
          <p:cNvSpPr txBox="1"/>
          <p:nvPr/>
        </p:nvSpPr>
        <p:spPr>
          <a:xfrm>
            <a:off x="4153216" y="2158108"/>
            <a:ext cx="672600" cy="2127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s" sz="1200">
                <a:solidFill>
                  <a:srgbClr val="D16676"/>
                </a:solidFill>
                <a:latin typeface="Anton"/>
                <a:ea typeface="Anton"/>
                <a:cs typeface="Anton"/>
                <a:sym typeface="Anton"/>
              </a:rPr>
              <a:t>1. RATING</a:t>
            </a:r>
            <a:endParaRPr sz="1200">
              <a:solidFill>
                <a:srgbClr val="D16676"/>
              </a:solidFill>
              <a:latin typeface="Anton"/>
              <a:ea typeface="Anton"/>
              <a:cs typeface="Anton"/>
              <a:sym typeface="Anton"/>
            </a:endParaRPr>
          </a:p>
        </p:txBody>
      </p:sp>
      <p:cxnSp>
        <p:nvCxnSpPr>
          <p:cNvPr id="368" name="Google Shape;368;p29"/>
          <p:cNvCxnSpPr/>
          <p:nvPr/>
        </p:nvCxnSpPr>
        <p:spPr>
          <a:xfrm flipH="1" rot="10800000">
            <a:off x="1121775" y="2422725"/>
            <a:ext cx="3703500" cy="1800"/>
          </a:xfrm>
          <a:prstGeom prst="straightConnector1">
            <a:avLst/>
          </a:prstGeom>
          <a:noFill/>
          <a:ln cap="flat" cmpd="sng" w="19050">
            <a:solidFill>
              <a:srgbClr val="434343"/>
            </a:solidFill>
            <a:prstDash val="solid"/>
            <a:round/>
            <a:headEnd len="med" w="med" type="none"/>
            <a:tailEnd len="med" w="med" type="none"/>
          </a:ln>
        </p:spPr>
      </p:cxnSp>
      <p:sp>
        <p:nvSpPr>
          <p:cNvPr id="369" name="Google Shape;369;p29"/>
          <p:cNvSpPr txBox="1"/>
          <p:nvPr/>
        </p:nvSpPr>
        <p:spPr>
          <a:xfrm>
            <a:off x="4018564" y="3543075"/>
            <a:ext cx="806700" cy="2127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s" sz="1200">
                <a:solidFill>
                  <a:srgbClr val="D16676"/>
                </a:solidFill>
                <a:latin typeface="Anton"/>
                <a:ea typeface="Anton"/>
                <a:cs typeface="Anton"/>
                <a:sym typeface="Anton"/>
              </a:rPr>
              <a:t>2</a:t>
            </a:r>
            <a:r>
              <a:rPr lang="es" sz="1200">
                <a:solidFill>
                  <a:srgbClr val="D16676"/>
                </a:solidFill>
                <a:latin typeface="Anton"/>
                <a:ea typeface="Anton"/>
                <a:cs typeface="Anton"/>
                <a:sym typeface="Anton"/>
              </a:rPr>
              <a:t>.  </a:t>
            </a:r>
            <a:r>
              <a:rPr lang="es" sz="1200">
                <a:solidFill>
                  <a:srgbClr val="D16676"/>
                </a:solidFill>
                <a:latin typeface="Anton"/>
                <a:ea typeface="Anton"/>
                <a:cs typeface="Anton"/>
                <a:sym typeface="Anton"/>
              </a:rPr>
              <a:t>REVIEW</a:t>
            </a:r>
            <a:endParaRPr sz="1200">
              <a:solidFill>
                <a:srgbClr val="D16676"/>
              </a:solidFill>
              <a:latin typeface="Anton"/>
              <a:ea typeface="Anton"/>
              <a:cs typeface="Anton"/>
              <a:sym typeface="Anton"/>
            </a:endParaRPr>
          </a:p>
        </p:txBody>
      </p:sp>
      <p:pic>
        <p:nvPicPr>
          <p:cNvPr id="370" name="Google Shape;370;p29"/>
          <p:cNvPicPr preferRelativeResize="0"/>
          <p:nvPr/>
        </p:nvPicPr>
        <p:blipFill>
          <a:blip r:embed="rId5">
            <a:alphaModFix/>
          </a:blip>
          <a:stretch>
            <a:fillRect/>
          </a:stretch>
        </p:blipFill>
        <p:spPr>
          <a:xfrm>
            <a:off x="5065784" y="3543063"/>
            <a:ext cx="3917951" cy="1387500"/>
          </a:xfrm>
          <a:prstGeom prst="rect">
            <a:avLst/>
          </a:prstGeom>
          <a:noFill/>
          <a:ln>
            <a:noFill/>
          </a:ln>
        </p:spPr>
      </p:pic>
      <p:sp>
        <p:nvSpPr>
          <p:cNvPr id="371" name="Google Shape;371;p29"/>
          <p:cNvSpPr txBox="1"/>
          <p:nvPr/>
        </p:nvSpPr>
        <p:spPr>
          <a:xfrm>
            <a:off x="1093250" y="3854175"/>
            <a:ext cx="14838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2"/>
                </a:solidFill>
                <a:latin typeface="Saira Semi Condensed"/>
                <a:ea typeface="Saira Semi Condensed"/>
                <a:cs typeface="Saira Semi Condensed"/>
                <a:sym typeface="Saira Semi Condensed"/>
              </a:rPr>
              <a:t>Review ( number )</a:t>
            </a:r>
            <a:endParaRPr sz="1200">
              <a:solidFill>
                <a:schemeClr val="dk2"/>
              </a:solidFill>
              <a:latin typeface="Saira Semi Condensed"/>
              <a:ea typeface="Saira Semi Condensed"/>
              <a:cs typeface="Saira Semi Condensed"/>
              <a:sym typeface="Saira Semi Condensed"/>
            </a:endParaRPr>
          </a:p>
          <a:p>
            <a:pPr indent="0" lvl="0" marL="0" rtl="0" algn="l">
              <a:spcBef>
                <a:spcPts val="0"/>
              </a:spcBef>
              <a:spcAft>
                <a:spcPts val="0"/>
              </a:spcAft>
              <a:buNone/>
            </a:pPr>
            <a:r>
              <a:rPr lang="es" sz="1200">
                <a:solidFill>
                  <a:schemeClr val="dk2"/>
                </a:solidFill>
                <a:latin typeface="Saira Semi Condensed"/>
                <a:ea typeface="Saira Semi Condensed"/>
                <a:cs typeface="Saira Semi Condensed"/>
                <a:sym typeface="Saira Semi Condensed"/>
              </a:rPr>
              <a:t>Rating (string)</a:t>
            </a:r>
            <a:endParaRPr/>
          </a:p>
        </p:txBody>
      </p:sp>
      <p:pic>
        <p:nvPicPr>
          <p:cNvPr id="372" name="Google Shape;372;p29"/>
          <p:cNvPicPr preferRelativeResize="0"/>
          <p:nvPr/>
        </p:nvPicPr>
        <p:blipFill>
          <a:blip r:embed="rId6">
            <a:alphaModFix/>
          </a:blip>
          <a:stretch>
            <a:fillRect/>
          </a:stretch>
        </p:blipFill>
        <p:spPr>
          <a:xfrm>
            <a:off x="5065775" y="1241923"/>
            <a:ext cx="2581650" cy="2124150"/>
          </a:xfrm>
          <a:prstGeom prst="rect">
            <a:avLst/>
          </a:prstGeom>
          <a:noFill/>
          <a:ln>
            <a:noFill/>
          </a:ln>
        </p:spPr>
      </p:pic>
      <p:sp>
        <p:nvSpPr>
          <p:cNvPr id="373" name="Google Shape;373;p29"/>
          <p:cNvSpPr txBox="1"/>
          <p:nvPr/>
        </p:nvSpPr>
        <p:spPr>
          <a:xfrm>
            <a:off x="3780075" y="2557650"/>
            <a:ext cx="1195200" cy="2127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s" sz="1200">
                <a:solidFill>
                  <a:srgbClr val="434343"/>
                </a:solidFill>
                <a:latin typeface="Abel"/>
                <a:ea typeface="Abel"/>
                <a:cs typeface="Abel"/>
                <a:sym typeface="Abel"/>
              </a:rPr>
              <a:t>levels: 1, 2, 3, 4, 5</a:t>
            </a:r>
            <a:endParaRPr sz="1200">
              <a:solidFill>
                <a:srgbClr val="434343"/>
              </a:solidFill>
              <a:latin typeface="Abel"/>
              <a:ea typeface="Abel"/>
              <a:cs typeface="Abel"/>
              <a:sym typeface="Abel"/>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avel Agency Business Plan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